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</p:sldMasterIdLst>
  <p:notesMasterIdLst>
    <p:notesMasterId r:id="rId33"/>
  </p:notesMasterIdLst>
  <p:sldIdLst>
    <p:sldId id="257" r:id="rId3"/>
    <p:sldId id="258" r:id="rId4"/>
    <p:sldId id="260" r:id="rId5"/>
    <p:sldId id="298" r:id="rId6"/>
    <p:sldId id="387" r:id="rId7"/>
    <p:sldId id="266" r:id="rId8"/>
    <p:sldId id="405" r:id="rId9"/>
    <p:sldId id="393" r:id="rId10"/>
    <p:sldId id="394" r:id="rId11"/>
    <p:sldId id="404" r:id="rId12"/>
    <p:sldId id="388" r:id="rId13"/>
    <p:sldId id="395" r:id="rId14"/>
    <p:sldId id="396" r:id="rId15"/>
    <p:sldId id="389" r:id="rId16"/>
    <p:sldId id="397" r:id="rId17"/>
    <p:sldId id="398" r:id="rId18"/>
    <p:sldId id="399" r:id="rId19"/>
    <p:sldId id="400" r:id="rId20"/>
    <p:sldId id="292" r:id="rId21"/>
    <p:sldId id="277" r:id="rId22"/>
    <p:sldId id="390" r:id="rId23"/>
    <p:sldId id="391" r:id="rId24"/>
    <p:sldId id="392" r:id="rId25"/>
    <p:sldId id="285" r:id="rId26"/>
    <p:sldId id="334" r:id="rId27"/>
    <p:sldId id="295" r:id="rId28"/>
    <p:sldId id="293" r:id="rId29"/>
    <p:sldId id="401" r:id="rId30"/>
    <p:sldId id="402" r:id="rId31"/>
    <p:sldId id="403" r:id="rId32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FF0066"/>
    <a:srgbClr val="009900"/>
    <a:srgbClr val="00CC66"/>
    <a:srgbClr val="512274"/>
    <a:srgbClr val="34164A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31" autoAdjust="0"/>
    <p:restoredTop sz="94704" autoAdjust="0"/>
  </p:normalViewPr>
  <p:slideViewPr>
    <p:cSldViewPr snapToGrid="0">
      <p:cViewPr>
        <p:scale>
          <a:sx n="75" d="100"/>
          <a:sy n="75" d="100"/>
        </p:scale>
        <p:origin x="-16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90C05-6217-47FA-A6E4-CF7A26720404}" type="datetimeFigureOut">
              <a:rPr lang="zh-CN" altLang="en-US" smtClean="0"/>
              <a:t>2021/9/1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81D93-A355-4DAC-A5A6-C62626542E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931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423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795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997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615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061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143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292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5553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19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bút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chì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vòng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chai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kéo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vòng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Gập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đôi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vòng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gập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chai.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sợi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dây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di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dây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vành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chai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dây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bút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chì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chai.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chai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tờ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bút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chì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kẻ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chai.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chai…</a:t>
            </a:r>
            <a:endParaRPr lang="en-US" sz="12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137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602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869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30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247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359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133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398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Cây cầu vượt biển dài nhất thế giới Trung Quốc nối Hồng Kông – Chu Hải – Ma Cao: hơn 55 km.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200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Xa lộ dài nhất thế giới (con đường ô tô) Liên Mỹ kết hợp 17 quốc gia với chiều dài 48000 km.  Vạn lí trường thành dài 21196km. 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143DC-6756-48B4-8F70-4529073C35A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307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 smtClean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 smtClean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 smtClean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2021/9/1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CF61A69-B6BF-46D2-B6C6-010066573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60EA5E0-EA33-49E8-9107-822F39DFC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C652F91-261C-4FF2-91B5-FBD7498FE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2C083FA-CE2B-40B0-B091-5AD493EDF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566D68D-8614-4748-881C-39842A82E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697373"/>
      </p:ext>
    </p:extLst>
  </p:cSld>
  <p:clrMapOvr>
    <a:masterClrMapping/>
  </p:clrMapOvr>
  <p:transition spd="slow" advClick="0" advTm="2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 smtClean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 smtClean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 smtClean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2021/9/1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4.GI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theme" Target="../theme/theme2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8" r:id="rId5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image" Target="../media/image8.png"/><Relationship Id="rId39" Type="http://schemas.openxmlformats.org/officeDocument/2006/relationships/image" Target="../media/image21.png"/><Relationship Id="rId3" Type="http://schemas.openxmlformats.org/officeDocument/2006/relationships/tags" Target="../tags/tag4.xml"/><Relationship Id="rId21" Type="http://schemas.openxmlformats.org/officeDocument/2006/relationships/slideLayout" Target="../slideLayouts/slideLayout2.xml"/><Relationship Id="rId34" Type="http://schemas.openxmlformats.org/officeDocument/2006/relationships/image" Target="../media/image16.png"/><Relationship Id="rId42" Type="http://schemas.microsoft.com/office/2007/relationships/hdphoto" Target="../media/hdphoto2.wdp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microsoft.com/office/2007/relationships/hdphoto" Target="../media/hdphoto1.wdp"/><Relationship Id="rId33" Type="http://schemas.openxmlformats.org/officeDocument/2006/relationships/image" Target="../media/image15.png"/><Relationship Id="rId38" Type="http://schemas.openxmlformats.org/officeDocument/2006/relationships/image" Target="../media/image20.png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audio" Target="../media/media1.mp3"/><Relationship Id="rId29" Type="http://schemas.openxmlformats.org/officeDocument/2006/relationships/image" Target="../media/image11.png"/><Relationship Id="rId41" Type="http://schemas.openxmlformats.org/officeDocument/2006/relationships/image" Target="../media/image5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image" Target="../media/image1.png"/><Relationship Id="rId32" Type="http://schemas.openxmlformats.org/officeDocument/2006/relationships/image" Target="../media/image14.png"/><Relationship Id="rId37" Type="http://schemas.openxmlformats.org/officeDocument/2006/relationships/image" Target="../media/image19.png"/><Relationship Id="rId40" Type="http://schemas.openxmlformats.org/officeDocument/2006/relationships/image" Target="../media/image4.GIF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audio" Target="../media/audio1.wav"/><Relationship Id="rId28" Type="http://schemas.openxmlformats.org/officeDocument/2006/relationships/image" Target="../media/image10.png"/><Relationship Id="rId36" Type="http://schemas.openxmlformats.org/officeDocument/2006/relationships/image" Target="../media/image18.png"/><Relationship Id="rId10" Type="http://schemas.openxmlformats.org/officeDocument/2006/relationships/tags" Target="../tags/tag11.xml"/><Relationship Id="rId19" Type="http://schemas.microsoft.com/office/2007/relationships/media" Target="../media/media1.mp3"/><Relationship Id="rId31" Type="http://schemas.openxmlformats.org/officeDocument/2006/relationships/image" Target="../media/image13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notesSlide" Target="../notesSlides/notesSlide1.xml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openxmlformats.org/officeDocument/2006/relationships/image" Target="../media/image17.png"/><Relationship Id="rId43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3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  <p:pic>
        <p:nvPicPr>
          <p:cNvPr id="10" name="PA_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6" y="325985"/>
            <a:ext cx="11430023" cy="33101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42" y="342899"/>
            <a:ext cx="11430023" cy="2944374"/>
          </a:xfrm>
          <a:prstGeom prst="rect">
            <a:avLst/>
          </a:prstGeom>
        </p:spPr>
      </p:pic>
      <p:pic>
        <p:nvPicPr>
          <p:cNvPr id="25" name="PA_图片 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149" y="2221794"/>
            <a:ext cx="1767971" cy="3467371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263" y="2755976"/>
            <a:ext cx="1265850" cy="1209839"/>
          </a:xfrm>
          <a:prstGeom prst="rect">
            <a:avLst/>
          </a:prstGeom>
        </p:spPr>
      </p:pic>
      <p:pic>
        <p:nvPicPr>
          <p:cNvPr id="27" name="PA_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48" y="2948148"/>
            <a:ext cx="1919601" cy="3207656"/>
          </a:xfrm>
          <a:prstGeom prst="rect">
            <a:avLst/>
          </a:prstGeom>
        </p:spPr>
      </p:pic>
      <p:pic>
        <p:nvPicPr>
          <p:cNvPr id="29" name="PA_图片 28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>
            <a:fillRect/>
          </a:stretch>
        </p:blipFill>
        <p:spPr>
          <a:xfrm>
            <a:off x="-1379" y="2159668"/>
            <a:ext cx="2699029" cy="4115371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002893"/>
            <a:ext cx="12192000" cy="1902641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7546630" y="-37344"/>
            <a:ext cx="4608210" cy="6858000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4904763"/>
            <a:ext cx="12192000" cy="1998312"/>
          </a:xfrm>
          <a:prstGeom prst="rect">
            <a:avLst/>
          </a:prstGeom>
        </p:spPr>
      </p:pic>
      <p:pic>
        <p:nvPicPr>
          <p:cNvPr id="28" name="PA_图片 2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3" y="4519584"/>
            <a:ext cx="7977300" cy="2356367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0" y="5173536"/>
            <a:ext cx="5515240" cy="1759550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>
          <a:xfrm>
            <a:off x="3316061" y="5460011"/>
            <a:ext cx="5055017" cy="1455139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986" y="4348131"/>
            <a:ext cx="4011008" cy="2612759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6113" y="4382786"/>
            <a:ext cx="4011008" cy="2612759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3020959" y="2839828"/>
            <a:ext cx="717325" cy="636625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094" y="-40958"/>
            <a:ext cx="3222457" cy="1501993"/>
          </a:xfrm>
          <a:prstGeom prst="rect">
            <a:avLst/>
          </a:prstGeom>
        </p:spPr>
      </p:pic>
      <p:pic>
        <p:nvPicPr>
          <p:cNvPr id="37" name="PA_儿童歌舞 - 小兔采蘑菇(音乐)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2075" y="-1476252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02328" y="942109"/>
            <a:ext cx="67860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ĐỀ: CÁC PHÉP ĐO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61592" y="1868930"/>
            <a:ext cx="5130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4: ĐO ĐỘ DÀI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500"/>
                            </p:stCondLst>
                            <p:childTnLst>
                              <p:par>
                                <p:cTn id="95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ÌM HIỂU] Cấu trúc phân tử nướ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394" l="0" r="99889">
                        <a14:foregroundMark x1="53889" y1="74848" x2="53889" y2="74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152" y="2285128"/>
            <a:ext cx="2623848" cy="192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ác quy ước chung trong cách gọi tên các hành tinh trong Hệ Mặt Trờ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0" b="9684"/>
          <a:stretch/>
        </p:blipFill>
        <p:spPr bwMode="auto">
          <a:xfrm>
            <a:off x="2695000" y="635948"/>
            <a:ext cx="9497000" cy="488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665733"/>
      </p:ext>
    </p:extLst>
  </p:cSld>
  <p:clrMapOvr>
    <a:masterClrMapping/>
  </p:clrMapOvr>
  <p:transition spd="slow" advClick="0" advTm="2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………DỤNG CỤ ĐO CHIỀU DÀI………</a:t>
            </a:r>
            <a:endParaRPr lang="zh-CN" altLang="en-US" sz="28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7662" y="813027"/>
            <a:ext cx="9996487" cy="188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 HỌC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 SỐ 2: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7225" y="3571875"/>
            <a:ext cx="1500188" cy="328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0032" y="2624519"/>
            <a:ext cx="11476332" cy="373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…………………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GHĐ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ĐCNN.</a:t>
            </a:r>
          </a:p>
          <a:p>
            <a:pPr indent="45720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GHĐ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……………………………………..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ĐCNN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……..…………………..chia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GHĐ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ĐCNN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4.2a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kẻ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9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………DỤNG CỤ ĐO CHIỀU DÀI………</a:t>
            </a:r>
            <a:endParaRPr lang="zh-CN" altLang="en-US" sz="28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7662" y="813027"/>
            <a:ext cx="9996487" cy="2810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PHIẾU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 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 SỐ 2: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do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7225" y="3571875"/>
            <a:ext cx="1500188" cy="328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0032" y="3898440"/>
            <a:ext cx="111299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GHĐ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ĐCNN.</a:t>
            </a:r>
          </a:p>
          <a:p>
            <a:pPr indent="45720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GHĐ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ĐCNN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0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3412"/>
            <a:ext cx="7620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32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 GIÁ PHIẾU HỌC TẬP SỐ 2</a:t>
            </a:r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3026" y="769247"/>
            <a:ext cx="9283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517767"/>
              </p:ext>
            </p:extLst>
          </p:nvPr>
        </p:nvGraphicFramePr>
        <p:xfrm>
          <a:off x="1714788" y="2435180"/>
          <a:ext cx="8892251" cy="2688610"/>
        </p:xfrm>
        <a:graphic>
          <a:graphicData uri="http://schemas.openxmlformats.org/drawingml/2006/table">
            <a:tbl>
              <a:tblPr/>
              <a:tblGrid>
                <a:gridCol w="22942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81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586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811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48102"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4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chí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24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24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24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6203"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thước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Kể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5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thước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Kể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3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thước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Kể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thước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44305"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Tìm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GHĐ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ĐCNN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GHĐ: 20cm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ĐCNN:0,1 cm=1mm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GHĐ: 20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ĐCNN:0,1 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GHĐ: 20cm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272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………CÁC BƯỚC ĐO CHIỀU DÀI………</a:t>
            </a:r>
            <a:endParaRPr lang="zh-CN" altLang="en-US" sz="28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8084" y="914393"/>
            <a:ext cx="108811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SỐ 3: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4.3; 4.4; 4.5; 4.6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6" y="2237832"/>
            <a:ext cx="4765963" cy="197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6" y="4415414"/>
            <a:ext cx="4765964" cy="2442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42"/>
          <a:stretch/>
        </p:blipFill>
        <p:spPr bwMode="auto">
          <a:xfrm>
            <a:off x="5347855" y="2120882"/>
            <a:ext cx="3990110" cy="20908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0"/>
          <a:stretch/>
        </p:blipFill>
        <p:spPr bwMode="auto">
          <a:xfrm>
            <a:off x="9498012" y="2258291"/>
            <a:ext cx="2389188" cy="19534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37" y="4516582"/>
            <a:ext cx="6227763" cy="23414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151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551543" y="1843314"/>
          <a:ext cx="113792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15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42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68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965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934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Hình 4.3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Nhanh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Chậm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Giải thích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7851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71" y="2627082"/>
            <a:ext cx="7053943" cy="341085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885371" y="130629"/>
            <a:ext cx="99422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TẬP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3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1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682171" y="1086729"/>
          <a:ext cx="10768011" cy="5768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67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408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21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382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646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Hình 4.4 – 4.5 – 4.6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Đúng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Sai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Giải thích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791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2435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72" y="1556773"/>
            <a:ext cx="6128205" cy="14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42"/>
          <a:stretch/>
        </p:blipFill>
        <p:spPr bwMode="auto">
          <a:xfrm>
            <a:off x="969276" y="3233806"/>
            <a:ext cx="5895981" cy="15825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0"/>
          <a:stretch/>
        </p:blipFill>
        <p:spPr bwMode="auto">
          <a:xfrm>
            <a:off x="853164" y="4949676"/>
            <a:ext cx="2035175" cy="16019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08" y="4946948"/>
            <a:ext cx="3838575" cy="16046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885371" y="130629"/>
            <a:ext cx="99422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3: 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62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609599" y="1973925"/>
          <a:ext cx="10943772" cy="45374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69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91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2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799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7997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2678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2782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75443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75443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785382">
                <a:tc rowSpan="2">
                  <a:txBody>
                    <a:bodyPr/>
                    <a:lstStyle/>
                    <a:p>
                      <a:pPr marL="78740" marR="6985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(cm)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(cm)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061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Tên dụng cụ đo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GHĐ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ĐCNN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Lần 1: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l</a:t>
                      </a:r>
                      <a:r>
                        <a:rPr lang="en-US" sz="1400" baseline="-25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Lần 2: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l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Lần 3: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l</a:t>
                      </a:r>
                      <a:r>
                        <a:rPr lang="en-US" sz="1400" baseline="-250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85455">
                <a:tc>
                  <a:txBody>
                    <a:bodyPr/>
                    <a:lstStyle/>
                    <a:p>
                      <a:pPr marL="0" marR="6985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60503">
                <a:tc>
                  <a:txBody>
                    <a:bodyPr/>
                    <a:lstStyle/>
                    <a:p>
                      <a:pPr marL="78740" marR="6985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0202949" y="2198237"/>
          <a:ext cx="82867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r:id="rId3" imgW="825500" imgH="419100" progId="">
                  <p:embed/>
                </p:oleObj>
              </mc:Choice>
              <mc:Fallback>
                <p:oleObj r:id="rId3" imgW="825500" imgH="419100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02949" y="2198237"/>
                        <a:ext cx="828675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85371" y="130629"/>
            <a:ext cx="105518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PHIẾU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TẬP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3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4.2.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3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 GIÁ PHIẾU HỌC TẬP SỐ 3</a:t>
            </a:r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3026" y="769247"/>
            <a:ext cx="9283504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514487"/>
              </p:ext>
            </p:extLst>
          </p:nvPr>
        </p:nvGraphicFramePr>
        <p:xfrm>
          <a:off x="1648653" y="2096085"/>
          <a:ext cx="9591433" cy="3390314"/>
        </p:xfrm>
        <a:graphic>
          <a:graphicData uri="http://schemas.openxmlformats.org/drawingml/2006/table">
            <a:tbl>
              <a:tblPr/>
              <a:tblGrid>
                <a:gridCol w="22096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816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693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307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23789"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chí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95158"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Chọn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thước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Chọn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đúng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thước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nhanh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đúng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Chọn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đúng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thước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nhanh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nhưng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chưa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Chọn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đúng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thước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xác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chậm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71367"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thao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dài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5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bước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dài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3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bước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dài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bước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dài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247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2"/>
          <p:cNvSpPr txBox="1"/>
          <p:nvPr/>
        </p:nvSpPr>
        <p:spPr>
          <a:xfrm>
            <a:off x="554182" y="3696045"/>
            <a:ext cx="2552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2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CHỌN THƯỚC ĐO PHÙ HỢP</a:t>
            </a:r>
            <a:endParaRPr lang="zh-CN" altLang="en-US" sz="2400" b="1" dirty="0">
              <a:solidFill>
                <a:schemeClr val="accent2"/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73518" y="1724208"/>
            <a:ext cx="2826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ƯỚC LƯỢNG ĐỘ DÀI CẦN ĐO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1" name="椭圆 10"/>
          <p:cNvSpPr/>
          <p:nvPr/>
        </p:nvSpPr>
        <p:spPr bwMode="auto">
          <a:xfrm>
            <a:off x="4188732" y="4761758"/>
            <a:ext cx="3013054" cy="94296"/>
          </a:xfrm>
          <a:prstGeom prst="ellipse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  <a:alpha val="0"/>
                </a:schemeClr>
              </a:gs>
              <a:gs pos="0">
                <a:schemeClr val="tx1">
                  <a:lumMod val="85000"/>
                  <a:lumOff val="15000"/>
                  <a:alpha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964455" y="1540881"/>
            <a:ext cx="1731274" cy="1710088"/>
            <a:chOff x="4281488" y="1830388"/>
            <a:chExt cx="1816100" cy="1793875"/>
          </a:xfrm>
        </p:grpSpPr>
        <p:sp>
          <p:nvSpPr>
            <p:cNvPr id="6" name="Freeform 5"/>
            <p:cNvSpPr/>
            <p:nvPr/>
          </p:nvSpPr>
          <p:spPr bwMode="auto">
            <a:xfrm>
              <a:off x="4281488" y="1830388"/>
              <a:ext cx="1816100" cy="1793875"/>
            </a:xfrm>
            <a:custGeom>
              <a:avLst/>
              <a:gdLst>
                <a:gd name="T0" fmla="*/ 195 w 483"/>
                <a:gd name="T1" fmla="*/ 294 h 477"/>
                <a:gd name="T2" fmla="*/ 196 w 483"/>
                <a:gd name="T3" fmla="*/ 294 h 477"/>
                <a:gd name="T4" fmla="*/ 298 w 483"/>
                <a:gd name="T5" fmla="*/ 279 h 477"/>
                <a:gd name="T6" fmla="*/ 396 w 483"/>
                <a:gd name="T7" fmla="*/ 208 h 477"/>
                <a:gd name="T8" fmla="*/ 443 w 483"/>
                <a:gd name="T9" fmla="*/ 115 h 477"/>
                <a:gd name="T10" fmla="*/ 483 w 483"/>
                <a:gd name="T11" fmla="*/ 84 h 477"/>
                <a:gd name="T12" fmla="*/ 483 w 483"/>
                <a:gd name="T13" fmla="*/ 84 h 477"/>
                <a:gd name="T14" fmla="*/ 382 w 483"/>
                <a:gd name="T15" fmla="*/ 12 h 477"/>
                <a:gd name="T16" fmla="*/ 309 w 483"/>
                <a:gd name="T17" fmla="*/ 0 h 477"/>
                <a:gd name="T18" fmla="*/ 221 w 483"/>
                <a:gd name="T19" fmla="*/ 19 h 477"/>
                <a:gd name="T20" fmla="*/ 0 w 483"/>
                <a:gd name="T21" fmla="*/ 425 h 477"/>
                <a:gd name="T22" fmla="*/ 3 w 483"/>
                <a:gd name="T23" fmla="*/ 477 h 477"/>
                <a:gd name="T24" fmla="*/ 46 w 483"/>
                <a:gd name="T25" fmla="*/ 383 h 477"/>
                <a:gd name="T26" fmla="*/ 195 w 483"/>
                <a:gd name="T27" fmla="*/ 294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3" h="477">
                  <a:moveTo>
                    <a:pt x="195" y="294"/>
                  </a:moveTo>
                  <a:cubicBezTo>
                    <a:pt x="196" y="294"/>
                    <a:pt x="196" y="294"/>
                    <a:pt x="196" y="294"/>
                  </a:cubicBezTo>
                  <a:cubicBezTo>
                    <a:pt x="298" y="279"/>
                    <a:pt x="298" y="279"/>
                    <a:pt x="298" y="279"/>
                  </a:cubicBezTo>
                  <a:cubicBezTo>
                    <a:pt x="335" y="273"/>
                    <a:pt x="380" y="241"/>
                    <a:pt x="396" y="208"/>
                  </a:cubicBezTo>
                  <a:cubicBezTo>
                    <a:pt x="443" y="115"/>
                    <a:pt x="443" y="115"/>
                    <a:pt x="443" y="115"/>
                  </a:cubicBezTo>
                  <a:cubicBezTo>
                    <a:pt x="453" y="95"/>
                    <a:pt x="467" y="84"/>
                    <a:pt x="483" y="84"/>
                  </a:cubicBezTo>
                  <a:cubicBezTo>
                    <a:pt x="483" y="84"/>
                    <a:pt x="483" y="84"/>
                    <a:pt x="483" y="84"/>
                  </a:cubicBezTo>
                  <a:cubicBezTo>
                    <a:pt x="463" y="59"/>
                    <a:pt x="431" y="28"/>
                    <a:pt x="382" y="12"/>
                  </a:cubicBezTo>
                  <a:cubicBezTo>
                    <a:pt x="358" y="4"/>
                    <a:pt x="333" y="0"/>
                    <a:pt x="309" y="0"/>
                  </a:cubicBezTo>
                  <a:cubicBezTo>
                    <a:pt x="258" y="0"/>
                    <a:pt x="225" y="17"/>
                    <a:pt x="221" y="19"/>
                  </a:cubicBezTo>
                  <a:cubicBezTo>
                    <a:pt x="83" y="108"/>
                    <a:pt x="0" y="260"/>
                    <a:pt x="0" y="425"/>
                  </a:cubicBezTo>
                  <a:cubicBezTo>
                    <a:pt x="0" y="442"/>
                    <a:pt x="1" y="460"/>
                    <a:pt x="3" y="477"/>
                  </a:cubicBezTo>
                  <a:cubicBezTo>
                    <a:pt x="10" y="444"/>
                    <a:pt x="24" y="412"/>
                    <a:pt x="46" y="383"/>
                  </a:cubicBezTo>
                  <a:cubicBezTo>
                    <a:pt x="102" y="307"/>
                    <a:pt x="191" y="295"/>
                    <a:pt x="195" y="29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5"/>
            <p:cNvSpPr/>
            <p:nvPr/>
          </p:nvSpPr>
          <p:spPr bwMode="auto">
            <a:xfrm>
              <a:off x="4281488" y="1830388"/>
              <a:ext cx="1816100" cy="1793875"/>
            </a:xfrm>
            <a:custGeom>
              <a:avLst/>
              <a:gdLst>
                <a:gd name="T0" fmla="*/ 195 w 483"/>
                <a:gd name="T1" fmla="*/ 294 h 477"/>
                <a:gd name="T2" fmla="*/ 196 w 483"/>
                <a:gd name="T3" fmla="*/ 294 h 477"/>
                <a:gd name="T4" fmla="*/ 298 w 483"/>
                <a:gd name="T5" fmla="*/ 279 h 477"/>
                <a:gd name="T6" fmla="*/ 396 w 483"/>
                <a:gd name="T7" fmla="*/ 208 h 477"/>
                <a:gd name="T8" fmla="*/ 443 w 483"/>
                <a:gd name="T9" fmla="*/ 115 h 477"/>
                <a:gd name="T10" fmla="*/ 483 w 483"/>
                <a:gd name="T11" fmla="*/ 84 h 477"/>
                <a:gd name="T12" fmla="*/ 483 w 483"/>
                <a:gd name="T13" fmla="*/ 84 h 477"/>
                <a:gd name="T14" fmla="*/ 382 w 483"/>
                <a:gd name="T15" fmla="*/ 12 h 477"/>
                <a:gd name="T16" fmla="*/ 309 w 483"/>
                <a:gd name="T17" fmla="*/ 0 h 477"/>
                <a:gd name="T18" fmla="*/ 221 w 483"/>
                <a:gd name="T19" fmla="*/ 19 h 477"/>
                <a:gd name="T20" fmla="*/ 0 w 483"/>
                <a:gd name="T21" fmla="*/ 425 h 477"/>
                <a:gd name="T22" fmla="*/ 3 w 483"/>
                <a:gd name="T23" fmla="*/ 477 h 477"/>
                <a:gd name="T24" fmla="*/ 46 w 483"/>
                <a:gd name="T25" fmla="*/ 383 h 477"/>
                <a:gd name="T26" fmla="*/ 195 w 483"/>
                <a:gd name="T27" fmla="*/ 294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3" h="477">
                  <a:moveTo>
                    <a:pt x="195" y="294"/>
                  </a:moveTo>
                  <a:cubicBezTo>
                    <a:pt x="196" y="294"/>
                    <a:pt x="196" y="294"/>
                    <a:pt x="196" y="294"/>
                  </a:cubicBezTo>
                  <a:cubicBezTo>
                    <a:pt x="298" y="279"/>
                    <a:pt x="298" y="279"/>
                    <a:pt x="298" y="279"/>
                  </a:cubicBezTo>
                  <a:cubicBezTo>
                    <a:pt x="335" y="273"/>
                    <a:pt x="380" y="241"/>
                    <a:pt x="396" y="208"/>
                  </a:cubicBezTo>
                  <a:cubicBezTo>
                    <a:pt x="443" y="115"/>
                    <a:pt x="443" y="115"/>
                    <a:pt x="443" y="115"/>
                  </a:cubicBezTo>
                  <a:cubicBezTo>
                    <a:pt x="453" y="95"/>
                    <a:pt x="467" y="84"/>
                    <a:pt x="483" y="84"/>
                  </a:cubicBezTo>
                  <a:cubicBezTo>
                    <a:pt x="483" y="84"/>
                    <a:pt x="483" y="84"/>
                    <a:pt x="483" y="84"/>
                  </a:cubicBezTo>
                  <a:cubicBezTo>
                    <a:pt x="463" y="59"/>
                    <a:pt x="431" y="28"/>
                    <a:pt x="382" y="12"/>
                  </a:cubicBezTo>
                  <a:cubicBezTo>
                    <a:pt x="358" y="4"/>
                    <a:pt x="333" y="0"/>
                    <a:pt x="309" y="0"/>
                  </a:cubicBezTo>
                  <a:cubicBezTo>
                    <a:pt x="258" y="0"/>
                    <a:pt x="225" y="17"/>
                    <a:pt x="221" y="19"/>
                  </a:cubicBezTo>
                  <a:cubicBezTo>
                    <a:pt x="83" y="108"/>
                    <a:pt x="0" y="260"/>
                    <a:pt x="0" y="425"/>
                  </a:cubicBezTo>
                  <a:cubicBezTo>
                    <a:pt x="0" y="442"/>
                    <a:pt x="1" y="460"/>
                    <a:pt x="3" y="477"/>
                  </a:cubicBezTo>
                  <a:cubicBezTo>
                    <a:pt x="10" y="444"/>
                    <a:pt x="24" y="412"/>
                    <a:pt x="46" y="383"/>
                  </a:cubicBezTo>
                  <a:cubicBezTo>
                    <a:pt x="102" y="307"/>
                    <a:pt x="191" y="295"/>
                    <a:pt x="195" y="29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/>
                </a:gs>
                <a:gs pos="100000">
                  <a:schemeClr val="accent1">
                    <a:lumMod val="75000"/>
                    <a:lumOff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982941" y="1333551"/>
            <a:ext cx="2011245" cy="1354451"/>
            <a:chOff x="5349876" y="1612900"/>
            <a:chExt cx="2109788" cy="1420813"/>
          </a:xfrm>
          <a:solidFill>
            <a:schemeClr val="accent6">
              <a:lumMod val="75000"/>
            </a:schemeClr>
          </a:solidFill>
        </p:grpSpPr>
        <p:sp>
          <p:nvSpPr>
            <p:cNvPr id="7" name="Freeform 6"/>
            <p:cNvSpPr/>
            <p:nvPr/>
          </p:nvSpPr>
          <p:spPr bwMode="auto">
            <a:xfrm>
              <a:off x="5349876" y="1612900"/>
              <a:ext cx="2109788" cy="1420813"/>
            </a:xfrm>
            <a:custGeom>
              <a:avLst/>
              <a:gdLst>
                <a:gd name="T0" fmla="*/ 103 w 561"/>
                <a:gd name="T1" fmla="*/ 54 h 378"/>
                <a:gd name="T2" fmla="*/ 232 w 561"/>
                <a:gd name="T3" fmla="*/ 162 h 378"/>
                <a:gd name="T4" fmla="*/ 238 w 561"/>
                <a:gd name="T5" fmla="*/ 173 h 378"/>
                <a:gd name="T6" fmla="*/ 285 w 561"/>
                <a:gd name="T7" fmla="*/ 266 h 378"/>
                <a:gd name="T8" fmla="*/ 383 w 561"/>
                <a:gd name="T9" fmla="*/ 337 h 378"/>
                <a:gd name="T10" fmla="*/ 485 w 561"/>
                <a:gd name="T11" fmla="*/ 352 h 378"/>
                <a:gd name="T12" fmla="*/ 526 w 561"/>
                <a:gd name="T13" fmla="*/ 378 h 378"/>
                <a:gd name="T14" fmla="*/ 560 w 561"/>
                <a:gd name="T15" fmla="*/ 260 h 378"/>
                <a:gd name="T16" fmla="*/ 504 w 561"/>
                <a:gd name="T17" fmla="*/ 110 h 378"/>
                <a:gd name="T18" fmla="*/ 199 w 561"/>
                <a:gd name="T19" fmla="*/ 0 h 378"/>
                <a:gd name="T20" fmla="*/ 0 w 561"/>
                <a:gd name="T21" fmla="*/ 43 h 378"/>
                <a:gd name="T22" fmla="*/ 25 w 561"/>
                <a:gd name="T23" fmla="*/ 42 h 378"/>
                <a:gd name="T24" fmla="*/ 103 w 561"/>
                <a:gd name="T25" fmla="*/ 54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1" h="378">
                  <a:moveTo>
                    <a:pt x="103" y="54"/>
                  </a:moveTo>
                  <a:cubicBezTo>
                    <a:pt x="190" y="83"/>
                    <a:pt x="228" y="153"/>
                    <a:pt x="232" y="162"/>
                  </a:cubicBezTo>
                  <a:cubicBezTo>
                    <a:pt x="234" y="165"/>
                    <a:pt x="236" y="169"/>
                    <a:pt x="238" y="173"/>
                  </a:cubicBezTo>
                  <a:cubicBezTo>
                    <a:pt x="285" y="266"/>
                    <a:pt x="285" y="266"/>
                    <a:pt x="285" y="266"/>
                  </a:cubicBezTo>
                  <a:cubicBezTo>
                    <a:pt x="301" y="299"/>
                    <a:pt x="346" y="331"/>
                    <a:pt x="383" y="337"/>
                  </a:cubicBezTo>
                  <a:cubicBezTo>
                    <a:pt x="485" y="352"/>
                    <a:pt x="485" y="352"/>
                    <a:pt x="485" y="352"/>
                  </a:cubicBezTo>
                  <a:cubicBezTo>
                    <a:pt x="506" y="355"/>
                    <a:pt x="521" y="364"/>
                    <a:pt x="526" y="378"/>
                  </a:cubicBezTo>
                  <a:cubicBezTo>
                    <a:pt x="542" y="351"/>
                    <a:pt x="560" y="309"/>
                    <a:pt x="560" y="260"/>
                  </a:cubicBezTo>
                  <a:cubicBezTo>
                    <a:pt x="561" y="168"/>
                    <a:pt x="511" y="116"/>
                    <a:pt x="504" y="110"/>
                  </a:cubicBezTo>
                  <a:cubicBezTo>
                    <a:pt x="419" y="39"/>
                    <a:pt x="310" y="0"/>
                    <a:pt x="199" y="0"/>
                  </a:cubicBezTo>
                  <a:cubicBezTo>
                    <a:pt x="129" y="0"/>
                    <a:pt x="63" y="15"/>
                    <a:pt x="0" y="43"/>
                  </a:cubicBezTo>
                  <a:cubicBezTo>
                    <a:pt x="8" y="42"/>
                    <a:pt x="16" y="42"/>
                    <a:pt x="25" y="42"/>
                  </a:cubicBezTo>
                  <a:cubicBezTo>
                    <a:pt x="51" y="42"/>
                    <a:pt x="77" y="46"/>
                    <a:pt x="103" y="5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6"/>
            <p:cNvSpPr/>
            <p:nvPr/>
          </p:nvSpPr>
          <p:spPr bwMode="auto">
            <a:xfrm>
              <a:off x="5349876" y="1612900"/>
              <a:ext cx="2109788" cy="1420813"/>
            </a:xfrm>
            <a:custGeom>
              <a:avLst/>
              <a:gdLst>
                <a:gd name="T0" fmla="*/ 103 w 561"/>
                <a:gd name="T1" fmla="*/ 54 h 378"/>
                <a:gd name="T2" fmla="*/ 232 w 561"/>
                <a:gd name="T3" fmla="*/ 162 h 378"/>
                <a:gd name="T4" fmla="*/ 238 w 561"/>
                <a:gd name="T5" fmla="*/ 173 h 378"/>
                <a:gd name="T6" fmla="*/ 285 w 561"/>
                <a:gd name="T7" fmla="*/ 266 h 378"/>
                <a:gd name="T8" fmla="*/ 383 w 561"/>
                <a:gd name="T9" fmla="*/ 337 h 378"/>
                <a:gd name="T10" fmla="*/ 485 w 561"/>
                <a:gd name="T11" fmla="*/ 352 h 378"/>
                <a:gd name="T12" fmla="*/ 526 w 561"/>
                <a:gd name="T13" fmla="*/ 378 h 378"/>
                <a:gd name="T14" fmla="*/ 560 w 561"/>
                <a:gd name="T15" fmla="*/ 260 h 378"/>
                <a:gd name="T16" fmla="*/ 504 w 561"/>
                <a:gd name="T17" fmla="*/ 110 h 378"/>
                <a:gd name="T18" fmla="*/ 199 w 561"/>
                <a:gd name="T19" fmla="*/ 0 h 378"/>
                <a:gd name="T20" fmla="*/ 0 w 561"/>
                <a:gd name="T21" fmla="*/ 43 h 378"/>
                <a:gd name="T22" fmla="*/ 25 w 561"/>
                <a:gd name="T23" fmla="*/ 42 h 378"/>
                <a:gd name="T24" fmla="*/ 103 w 561"/>
                <a:gd name="T25" fmla="*/ 54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1" h="378">
                  <a:moveTo>
                    <a:pt x="103" y="54"/>
                  </a:moveTo>
                  <a:cubicBezTo>
                    <a:pt x="190" y="83"/>
                    <a:pt x="228" y="153"/>
                    <a:pt x="232" y="162"/>
                  </a:cubicBezTo>
                  <a:cubicBezTo>
                    <a:pt x="234" y="165"/>
                    <a:pt x="236" y="169"/>
                    <a:pt x="238" y="173"/>
                  </a:cubicBezTo>
                  <a:cubicBezTo>
                    <a:pt x="285" y="266"/>
                    <a:pt x="285" y="266"/>
                    <a:pt x="285" y="266"/>
                  </a:cubicBezTo>
                  <a:cubicBezTo>
                    <a:pt x="301" y="299"/>
                    <a:pt x="346" y="331"/>
                    <a:pt x="383" y="337"/>
                  </a:cubicBezTo>
                  <a:cubicBezTo>
                    <a:pt x="485" y="352"/>
                    <a:pt x="485" y="352"/>
                    <a:pt x="485" y="352"/>
                  </a:cubicBezTo>
                  <a:cubicBezTo>
                    <a:pt x="506" y="355"/>
                    <a:pt x="521" y="364"/>
                    <a:pt x="526" y="378"/>
                  </a:cubicBezTo>
                  <a:cubicBezTo>
                    <a:pt x="542" y="351"/>
                    <a:pt x="560" y="309"/>
                    <a:pt x="560" y="260"/>
                  </a:cubicBezTo>
                  <a:cubicBezTo>
                    <a:pt x="561" y="168"/>
                    <a:pt x="511" y="116"/>
                    <a:pt x="504" y="110"/>
                  </a:cubicBezTo>
                  <a:cubicBezTo>
                    <a:pt x="419" y="39"/>
                    <a:pt x="310" y="0"/>
                    <a:pt x="199" y="0"/>
                  </a:cubicBezTo>
                  <a:cubicBezTo>
                    <a:pt x="129" y="0"/>
                    <a:pt x="63" y="15"/>
                    <a:pt x="0" y="43"/>
                  </a:cubicBezTo>
                  <a:cubicBezTo>
                    <a:pt x="8" y="42"/>
                    <a:pt x="16" y="42"/>
                    <a:pt x="25" y="42"/>
                  </a:cubicBezTo>
                  <a:cubicBezTo>
                    <a:pt x="51" y="42"/>
                    <a:pt x="77" y="46"/>
                    <a:pt x="103" y="5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972347" y="3856309"/>
            <a:ext cx="2194360" cy="939792"/>
            <a:chOff x="5338763" y="4259263"/>
            <a:chExt cx="2301875" cy="985838"/>
          </a:xfrm>
        </p:grpSpPr>
        <p:sp>
          <p:nvSpPr>
            <p:cNvPr id="8" name="Freeform 7"/>
            <p:cNvSpPr/>
            <p:nvPr/>
          </p:nvSpPr>
          <p:spPr bwMode="auto">
            <a:xfrm>
              <a:off x="5338763" y="4259263"/>
              <a:ext cx="2301875" cy="985838"/>
            </a:xfrm>
            <a:custGeom>
              <a:avLst/>
              <a:gdLst>
                <a:gd name="T0" fmla="*/ 612 w 612"/>
                <a:gd name="T1" fmla="*/ 33 h 262"/>
                <a:gd name="T2" fmla="*/ 520 w 612"/>
                <a:gd name="T3" fmla="*/ 81 h 262"/>
                <a:gd name="T4" fmla="*/ 463 w 612"/>
                <a:gd name="T5" fmla="*/ 89 h 262"/>
                <a:gd name="T6" fmla="*/ 353 w 612"/>
                <a:gd name="T7" fmla="*/ 60 h 262"/>
                <a:gd name="T8" fmla="*/ 262 w 612"/>
                <a:gd name="T9" fmla="*/ 13 h 262"/>
                <a:gd name="T10" fmla="*/ 202 w 612"/>
                <a:gd name="T11" fmla="*/ 0 h 262"/>
                <a:gd name="T12" fmla="*/ 141 w 612"/>
                <a:gd name="T13" fmla="*/ 13 h 262"/>
                <a:gd name="T14" fmla="*/ 49 w 612"/>
                <a:gd name="T15" fmla="*/ 61 h 262"/>
                <a:gd name="T16" fmla="*/ 19 w 612"/>
                <a:gd name="T17" fmla="*/ 69 h 262"/>
                <a:gd name="T18" fmla="*/ 0 w 612"/>
                <a:gd name="T19" fmla="*/ 64 h 262"/>
                <a:gd name="T20" fmla="*/ 40 w 612"/>
                <a:gd name="T21" fmla="*/ 172 h 262"/>
                <a:gd name="T22" fmla="*/ 173 w 612"/>
                <a:gd name="T23" fmla="*/ 261 h 262"/>
                <a:gd name="T24" fmla="*/ 202 w 612"/>
                <a:gd name="T25" fmla="*/ 262 h 262"/>
                <a:gd name="T26" fmla="*/ 443 w 612"/>
                <a:gd name="T27" fmla="*/ 197 h 262"/>
                <a:gd name="T28" fmla="*/ 612 w 612"/>
                <a:gd name="T29" fmla="*/ 33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2" h="262">
                  <a:moveTo>
                    <a:pt x="612" y="33"/>
                  </a:moveTo>
                  <a:cubicBezTo>
                    <a:pt x="586" y="55"/>
                    <a:pt x="555" y="71"/>
                    <a:pt x="520" y="81"/>
                  </a:cubicBezTo>
                  <a:cubicBezTo>
                    <a:pt x="501" y="86"/>
                    <a:pt x="482" y="89"/>
                    <a:pt x="463" y="89"/>
                  </a:cubicBezTo>
                  <a:cubicBezTo>
                    <a:pt x="401" y="89"/>
                    <a:pt x="358" y="63"/>
                    <a:pt x="353" y="60"/>
                  </a:cubicBezTo>
                  <a:cubicBezTo>
                    <a:pt x="262" y="13"/>
                    <a:pt x="262" y="13"/>
                    <a:pt x="262" y="13"/>
                  </a:cubicBezTo>
                  <a:cubicBezTo>
                    <a:pt x="246" y="5"/>
                    <a:pt x="225" y="0"/>
                    <a:pt x="202" y="0"/>
                  </a:cubicBezTo>
                  <a:cubicBezTo>
                    <a:pt x="179" y="0"/>
                    <a:pt x="157" y="5"/>
                    <a:pt x="141" y="13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38" y="66"/>
                    <a:pt x="28" y="69"/>
                    <a:pt x="19" y="69"/>
                  </a:cubicBezTo>
                  <a:cubicBezTo>
                    <a:pt x="12" y="69"/>
                    <a:pt x="6" y="67"/>
                    <a:pt x="0" y="64"/>
                  </a:cubicBezTo>
                  <a:cubicBezTo>
                    <a:pt x="3" y="92"/>
                    <a:pt x="12" y="133"/>
                    <a:pt x="40" y="172"/>
                  </a:cubicBezTo>
                  <a:cubicBezTo>
                    <a:pt x="94" y="246"/>
                    <a:pt x="165" y="260"/>
                    <a:pt x="173" y="261"/>
                  </a:cubicBezTo>
                  <a:cubicBezTo>
                    <a:pt x="183" y="261"/>
                    <a:pt x="193" y="262"/>
                    <a:pt x="202" y="262"/>
                  </a:cubicBezTo>
                  <a:cubicBezTo>
                    <a:pt x="286" y="262"/>
                    <a:pt x="370" y="239"/>
                    <a:pt x="443" y="197"/>
                  </a:cubicBezTo>
                  <a:cubicBezTo>
                    <a:pt x="512" y="157"/>
                    <a:pt x="570" y="101"/>
                    <a:pt x="612" y="33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3"/>
                </a:gs>
                <a:gs pos="0">
                  <a:schemeClr val="accent3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7"/>
            <p:cNvSpPr/>
            <p:nvPr/>
          </p:nvSpPr>
          <p:spPr bwMode="auto">
            <a:xfrm>
              <a:off x="5338763" y="4259263"/>
              <a:ext cx="2301875" cy="985838"/>
            </a:xfrm>
            <a:custGeom>
              <a:avLst/>
              <a:gdLst>
                <a:gd name="T0" fmla="*/ 612 w 612"/>
                <a:gd name="T1" fmla="*/ 33 h 262"/>
                <a:gd name="T2" fmla="*/ 520 w 612"/>
                <a:gd name="T3" fmla="*/ 81 h 262"/>
                <a:gd name="T4" fmla="*/ 463 w 612"/>
                <a:gd name="T5" fmla="*/ 89 h 262"/>
                <a:gd name="T6" fmla="*/ 353 w 612"/>
                <a:gd name="T7" fmla="*/ 60 h 262"/>
                <a:gd name="T8" fmla="*/ 262 w 612"/>
                <a:gd name="T9" fmla="*/ 13 h 262"/>
                <a:gd name="T10" fmla="*/ 202 w 612"/>
                <a:gd name="T11" fmla="*/ 0 h 262"/>
                <a:gd name="T12" fmla="*/ 141 w 612"/>
                <a:gd name="T13" fmla="*/ 13 h 262"/>
                <a:gd name="T14" fmla="*/ 49 w 612"/>
                <a:gd name="T15" fmla="*/ 61 h 262"/>
                <a:gd name="T16" fmla="*/ 19 w 612"/>
                <a:gd name="T17" fmla="*/ 69 h 262"/>
                <a:gd name="T18" fmla="*/ 0 w 612"/>
                <a:gd name="T19" fmla="*/ 64 h 262"/>
                <a:gd name="T20" fmla="*/ 40 w 612"/>
                <a:gd name="T21" fmla="*/ 172 h 262"/>
                <a:gd name="T22" fmla="*/ 173 w 612"/>
                <a:gd name="T23" fmla="*/ 261 h 262"/>
                <a:gd name="T24" fmla="*/ 202 w 612"/>
                <a:gd name="T25" fmla="*/ 262 h 262"/>
                <a:gd name="T26" fmla="*/ 443 w 612"/>
                <a:gd name="T27" fmla="*/ 197 h 262"/>
                <a:gd name="T28" fmla="*/ 612 w 612"/>
                <a:gd name="T29" fmla="*/ 33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2" h="262">
                  <a:moveTo>
                    <a:pt x="612" y="33"/>
                  </a:moveTo>
                  <a:cubicBezTo>
                    <a:pt x="586" y="55"/>
                    <a:pt x="555" y="71"/>
                    <a:pt x="520" y="81"/>
                  </a:cubicBezTo>
                  <a:cubicBezTo>
                    <a:pt x="501" y="86"/>
                    <a:pt x="482" y="89"/>
                    <a:pt x="463" y="89"/>
                  </a:cubicBezTo>
                  <a:cubicBezTo>
                    <a:pt x="401" y="89"/>
                    <a:pt x="358" y="63"/>
                    <a:pt x="353" y="60"/>
                  </a:cubicBezTo>
                  <a:cubicBezTo>
                    <a:pt x="262" y="13"/>
                    <a:pt x="262" y="13"/>
                    <a:pt x="262" y="13"/>
                  </a:cubicBezTo>
                  <a:cubicBezTo>
                    <a:pt x="246" y="5"/>
                    <a:pt x="225" y="0"/>
                    <a:pt x="202" y="0"/>
                  </a:cubicBezTo>
                  <a:cubicBezTo>
                    <a:pt x="179" y="0"/>
                    <a:pt x="157" y="5"/>
                    <a:pt x="141" y="13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38" y="66"/>
                    <a:pt x="28" y="69"/>
                    <a:pt x="19" y="69"/>
                  </a:cubicBezTo>
                  <a:cubicBezTo>
                    <a:pt x="12" y="69"/>
                    <a:pt x="6" y="67"/>
                    <a:pt x="0" y="64"/>
                  </a:cubicBezTo>
                  <a:cubicBezTo>
                    <a:pt x="3" y="92"/>
                    <a:pt x="12" y="133"/>
                    <a:pt x="40" y="172"/>
                  </a:cubicBezTo>
                  <a:cubicBezTo>
                    <a:pt x="94" y="246"/>
                    <a:pt x="165" y="260"/>
                    <a:pt x="173" y="261"/>
                  </a:cubicBezTo>
                  <a:cubicBezTo>
                    <a:pt x="183" y="261"/>
                    <a:pt x="193" y="262"/>
                    <a:pt x="202" y="262"/>
                  </a:cubicBezTo>
                  <a:cubicBezTo>
                    <a:pt x="286" y="262"/>
                    <a:pt x="370" y="239"/>
                    <a:pt x="443" y="197"/>
                  </a:cubicBezTo>
                  <a:cubicBezTo>
                    <a:pt x="512" y="157"/>
                    <a:pt x="570" y="101"/>
                    <a:pt x="612" y="33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3"/>
                </a:gs>
                <a:gs pos="100000">
                  <a:schemeClr val="accent3">
                    <a:lumMod val="75000"/>
                    <a:lumOff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970510" y="2698595"/>
            <a:ext cx="1374123" cy="2061185"/>
            <a:chOff x="4287838" y="3044825"/>
            <a:chExt cx="1441450" cy="2162175"/>
          </a:xfrm>
        </p:grpSpPr>
        <p:sp>
          <p:nvSpPr>
            <p:cNvPr id="9" name="Freeform 8"/>
            <p:cNvSpPr/>
            <p:nvPr/>
          </p:nvSpPr>
          <p:spPr bwMode="auto">
            <a:xfrm>
              <a:off x="4287838" y="3044825"/>
              <a:ext cx="1441450" cy="2162175"/>
            </a:xfrm>
            <a:custGeom>
              <a:avLst/>
              <a:gdLst>
                <a:gd name="T0" fmla="*/ 154 w 383"/>
                <a:gd name="T1" fmla="*/ 458 h 575"/>
                <a:gd name="T2" fmla="*/ 383 w 383"/>
                <a:gd name="T3" fmla="*/ 575 h 575"/>
                <a:gd name="T4" fmla="*/ 306 w 383"/>
                <a:gd name="T5" fmla="*/ 505 h 575"/>
                <a:gd name="T6" fmla="*/ 263 w 383"/>
                <a:gd name="T7" fmla="*/ 344 h 575"/>
                <a:gd name="T8" fmla="*/ 264 w 383"/>
                <a:gd name="T9" fmla="*/ 337 h 575"/>
                <a:gd name="T10" fmla="*/ 281 w 383"/>
                <a:gd name="T11" fmla="*/ 235 h 575"/>
                <a:gd name="T12" fmla="*/ 243 w 383"/>
                <a:gd name="T13" fmla="*/ 120 h 575"/>
                <a:gd name="T14" fmla="*/ 169 w 383"/>
                <a:gd name="T15" fmla="*/ 47 h 575"/>
                <a:gd name="T16" fmla="*/ 152 w 383"/>
                <a:gd name="T17" fmla="*/ 0 h 575"/>
                <a:gd name="T18" fmla="*/ 57 w 383"/>
                <a:gd name="T19" fmla="*/ 70 h 575"/>
                <a:gd name="T20" fmla="*/ 14 w 383"/>
                <a:gd name="T21" fmla="*/ 225 h 575"/>
                <a:gd name="T22" fmla="*/ 14 w 383"/>
                <a:gd name="T23" fmla="*/ 225 h 575"/>
                <a:gd name="T24" fmla="*/ 154 w 383"/>
                <a:gd name="T25" fmla="*/ 458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3" h="575">
                  <a:moveTo>
                    <a:pt x="154" y="458"/>
                  </a:moveTo>
                  <a:cubicBezTo>
                    <a:pt x="218" y="517"/>
                    <a:pt x="297" y="557"/>
                    <a:pt x="383" y="575"/>
                  </a:cubicBezTo>
                  <a:cubicBezTo>
                    <a:pt x="353" y="557"/>
                    <a:pt x="327" y="534"/>
                    <a:pt x="306" y="505"/>
                  </a:cubicBezTo>
                  <a:cubicBezTo>
                    <a:pt x="251" y="428"/>
                    <a:pt x="262" y="348"/>
                    <a:pt x="263" y="344"/>
                  </a:cubicBezTo>
                  <a:cubicBezTo>
                    <a:pt x="263" y="342"/>
                    <a:pt x="263" y="339"/>
                    <a:pt x="264" y="337"/>
                  </a:cubicBezTo>
                  <a:cubicBezTo>
                    <a:pt x="281" y="235"/>
                    <a:pt x="281" y="235"/>
                    <a:pt x="281" y="235"/>
                  </a:cubicBezTo>
                  <a:cubicBezTo>
                    <a:pt x="287" y="198"/>
                    <a:pt x="269" y="146"/>
                    <a:pt x="243" y="120"/>
                  </a:cubicBezTo>
                  <a:cubicBezTo>
                    <a:pt x="169" y="47"/>
                    <a:pt x="169" y="47"/>
                    <a:pt x="169" y="47"/>
                  </a:cubicBezTo>
                  <a:cubicBezTo>
                    <a:pt x="153" y="31"/>
                    <a:pt x="147" y="14"/>
                    <a:pt x="152" y="0"/>
                  </a:cubicBezTo>
                  <a:cubicBezTo>
                    <a:pt x="123" y="11"/>
                    <a:pt x="85" y="32"/>
                    <a:pt x="57" y="70"/>
                  </a:cubicBezTo>
                  <a:cubicBezTo>
                    <a:pt x="0" y="148"/>
                    <a:pt x="14" y="224"/>
                    <a:pt x="14" y="225"/>
                  </a:cubicBezTo>
                  <a:cubicBezTo>
                    <a:pt x="14" y="225"/>
                    <a:pt x="14" y="225"/>
                    <a:pt x="14" y="225"/>
                  </a:cubicBezTo>
                  <a:cubicBezTo>
                    <a:pt x="38" y="315"/>
                    <a:pt x="86" y="396"/>
                    <a:pt x="154" y="458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8"/>
            <p:cNvSpPr/>
            <p:nvPr/>
          </p:nvSpPr>
          <p:spPr bwMode="auto">
            <a:xfrm>
              <a:off x="4287838" y="3044825"/>
              <a:ext cx="1441450" cy="2162175"/>
            </a:xfrm>
            <a:custGeom>
              <a:avLst/>
              <a:gdLst>
                <a:gd name="T0" fmla="*/ 154 w 383"/>
                <a:gd name="T1" fmla="*/ 458 h 575"/>
                <a:gd name="T2" fmla="*/ 383 w 383"/>
                <a:gd name="T3" fmla="*/ 575 h 575"/>
                <a:gd name="T4" fmla="*/ 306 w 383"/>
                <a:gd name="T5" fmla="*/ 505 h 575"/>
                <a:gd name="T6" fmla="*/ 263 w 383"/>
                <a:gd name="T7" fmla="*/ 344 h 575"/>
                <a:gd name="T8" fmla="*/ 264 w 383"/>
                <a:gd name="T9" fmla="*/ 337 h 575"/>
                <a:gd name="T10" fmla="*/ 281 w 383"/>
                <a:gd name="T11" fmla="*/ 235 h 575"/>
                <a:gd name="T12" fmla="*/ 243 w 383"/>
                <a:gd name="T13" fmla="*/ 120 h 575"/>
                <a:gd name="T14" fmla="*/ 169 w 383"/>
                <a:gd name="T15" fmla="*/ 47 h 575"/>
                <a:gd name="T16" fmla="*/ 152 w 383"/>
                <a:gd name="T17" fmla="*/ 0 h 575"/>
                <a:gd name="T18" fmla="*/ 57 w 383"/>
                <a:gd name="T19" fmla="*/ 70 h 575"/>
                <a:gd name="T20" fmla="*/ 14 w 383"/>
                <a:gd name="T21" fmla="*/ 225 h 575"/>
                <a:gd name="T22" fmla="*/ 14 w 383"/>
                <a:gd name="T23" fmla="*/ 225 h 575"/>
                <a:gd name="T24" fmla="*/ 154 w 383"/>
                <a:gd name="T25" fmla="*/ 458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3" h="575">
                  <a:moveTo>
                    <a:pt x="154" y="458"/>
                  </a:moveTo>
                  <a:cubicBezTo>
                    <a:pt x="218" y="517"/>
                    <a:pt x="297" y="557"/>
                    <a:pt x="383" y="575"/>
                  </a:cubicBezTo>
                  <a:cubicBezTo>
                    <a:pt x="353" y="557"/>
                    <a:pt x="327" y="534"/>
                    <a:pt x="306" y="505"/>
                  </a:cubicBezTo>
                  <a:cubicBezTo>
                    <a:pt x="251" y="428"/>
                    <a:pt x="262" y="348"/>
                    <a:pt x="263" y="344"/>
                  </a:cubicBezTo>
                  <a:cubicBezTo>
                    <a:pt x="263" y="342"/>
                    <a:pt x="263" y="339"/>
                    <a:pt x="264" y="337"/>
                  </a:cubicBezTo>
                  <a:cubicBezTo>
                    <a:pt x="281" y="235"/>
                    <a:pt x="281" y="235"/>
                    <a:pt x="281" y="235"/>
                  </a:cubicBezTo>
                  <a:cubicBezTo>
                    <a:pt x="287" y="198"/>
                    <a:pt x="269" y="146"/>
                    <a:pt x="243" y="120"/>
                  </a:cubicBezTo>
                  <a:cubicBezTo>
                    <a:pt x="169" y="47"/>
                    <a:pt x="169" y="47"/>
                    <a:pt x="169" y="47"/>
                  </a:cubicBezTo>
                  <a:cubicBezTo>
                    <a:pt x="153" y="31"/>
                    <a:pt x="147" y="14"/>
                    <a:pt x="152" y="0"/>
                  </a:cubicBezTo>
                  <a:cubicBezTo>
                    <a:pt x="123" y="11"/>
                    <a:pt x="85" y="32"/>
                    <a:pt x="57" y="70"/>
                  </a:cubicBezTo>
                  <a:cubicBezTo>
                    <a:pt x="0" y="148"/>
                    <a:pt x="14" y="224"/>
                    <a:pt x="14" y="225"/>
                  </a:cubicBezTo>
                  <a:cubicBezTo>
                    <a:pt x="14" y="225"/>
                    <a:pt x="14" y="225"/>
                    <a:pt x="14" y="225"/>
                  </a:cubicBezTo>
                  <a:cubicBezTo>
                    <a:pt x="38" y="315"/>
                    <a:pt x="86" y="396"/>
                    <a:pt x="154" y="458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2"/>
                </a:gs>
                <a:gs pos="100000">
                  <a:schemeClr val="accent2">
                    <a:lumMod val="75000"/>
                    <a:lumOff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391873" y="1899545"/>
            <a:ext cx="1032106" cy="2215546"/>
            <a:chOff x="6827838" y="2206625"/>
            <a:chExt cx="1082675" cy="2324100"/>
          </a:xfrm>
          <a:solidFill>
            <a:srgbClr val="0070C0"/>
          </a:solidFill>
        </p:grpSpPr>
        <p:sp>
          <p:nvSpPr>
            <p:cNvPr id="10" name="Freeform 9"/>
            <p:cNvSpPr/>
            <p:nvPr/>
          </p:nvSpPr>
          <p:spPr bwMode="auto">
            <a:xfrm>
              <a:off x="6827838" y="2206625"/>
              <a:ext cx="1082675" cy="2324100"/>
            </a:xfrm>
            <a:custGeom>
              <a:avLst/>
              <a:gdLst>
                <a:gd name="T0" fmla="*/ 163 w 288"/>
                <a:gd name="T1" fmla="*/ 0 h 618"/>
                <a:gd name="T2" fmla="*/ 184 w 288"/>
                <a:gd name="T3" fmla="*/ 102 h 618"/>
                <a:gd name="T4" fmla="*/ 122 w 288"/>
                <a:gd name="T5" fmla="*/ 264 h 618"/>
                <a:gd name="T6" fmla="*/ 117 w 288"/>
                <a:gd name="T7" fmla="*/ 270 h 618"/>
                <a:gd name="T8" fmla="*/ 43 w 288"/>
                <a:gd name="T9" fmla="*/ 343 h 618"/>
                <a:gd name="T10" fmla="*/ 6 w 288"/>
                <a:gd name="T11" fmla="*/ 458 h 618"/>
                <a:gd name="T12" fmla="*/ 23 w 288"/>
                <a:gd name="T13" fmla="*/ 560 h 618"/>
                <a:gd name="T14" fmla="*/ 14 w 288"/>
                <a:gd name="T15" fmla="*/ 604 h 618"/>
                <a:gd name="T16" fmla="*/ 8 w 288"/>
                <a:gd name="T17" fmla="*/ 610 h 618"/>
                <a:gd name="T18" fmla="*/ 67 w 288"/>
                <a:gd name="T19" fmla="*/ 618 h 618"/>
                <a:gd name="T20" fmla="*/ 120 w 288"/>
                <a:gd name="T21" fmla="*/ 611 h 618"/>
                <a:gd name="T22" fmla="*/ 249 w 288"/>
                <a:gd name="T23" fmla="*/ 515 h 618"/>
                <a:gd name="T24" fmla="*/ 249 w 288"/>
                <a:gd name="T25" fmla="*/ 515 h 618"/>
                <a:gd name="T26" fmla="*/ 288 w 288"/>
                <a:gd name="T27" fmla="*/ 325 h 618"/>
                <a:gd name="T28" fmla="*/ 163 w 288"/>
                <a:gd name="T29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8" h="618">
                  <a:moveTo>
                    <a:pt x="163" y="0"/>
                  </a:moveTo>
                  <a:cubicBezTo>
                    <a:pt x="177" y="32"/>
                    <a:pt x="184" y="66"/>
                    <a:pt x="184" y="102"/>
                  </a:cubicBezTo>
                  <a:cubicBezTo>
                    <a:pt x="183" y="195"/>
                    <a:pt x="125" y="261"/>
                    <a:pt x="122" y="264"/>
                  </a:cubicBezTo>
                  <a:cubicBezTo>
                    <a:pt x="121" y="266"/>
                    <a:pt x="119" y="268"/>
                    <a:pt x="117" y="270"/>
                  </a:cubicBezTo>
                  <a:cubicBezTo>
                    <a:pt x="43" y="343"/>
                    <a:pt x="43" y="343"/>
                    <a:pt x="43" y="343"/>
                  </a:cubicBezTo>
                  <a:cubicBezTo>
                    <a:pt x="17" y="369"/>
                    <a:pt x="0" y="421"/>
                    <a:pt x="6" y="458"/>
                  </a:cubicBezTo>
                  <a:cubicBezTo>
                    <a:pt x="23" y="560"/>
                    <a:pt x="23" y="560"/>
                    <a:pt x="23" y="560"/>
                  </a:cubicBezTo>
                  <a:cubicBezTo>
                    <a:pt x="26" y="579"/>
                    <a:pt x="23" y="594"/>
                    <a:pt x="14" y="604"/>
                  </a:cubicBezTo>
                  <a:cubicBezTo>
                    <a:pt x="12" y="606"/>
                    <a:pt x="10" y="608"/>
                    <a:pt x="8" y="610"/>
                  </a:cubicBezTo>
                  <a:cubicBezTo>
                    <a:pt x="27" y="615"/>
                    <a:pt x="47" y="618"/>
                    <a:pt x="67" y="618"/>
                  </a:cubicBezTo>
                  <a:cubicBezTo>
                    <a:pt x="85" y="618"/>
                    <a:pt x="102" y="616"/>
                    <a:pt x="120" y="611"/>
                  </a:cubicBezTo>
                  <a:cubicBezTo>
                    <a:pt x="213" y="585"/>
                    <a:pt x="249" y="516"/>
                    <a:pt x="249" y="515"/>
                  </a:cubicBezTo>
                  <a:cubicBezTo>
                    <a:pt x="249" y="515"/>
                    <a:pt x="249" y="515"/>
                    <a:pt x="249" y="515"/>
                  </a:cubicBezTo>
                  <a:cubicBezTo>
                    <a:pt x="275" y="455"/>
                    <a:pt x="288" y="391"/>
                    <a:pt x="288" y="325"/>
                  </a:cubicBezTo>
                  <a:cubicBezTo>
                    <a:pt x="288" y="204"/>
                    <a:pt x="244" y="89"/>
                    <a:pt x="16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9"/>
            <p:cNvSpPr/>
            <p:nvPr/>
          </p:nvSpPr>
          <p:spPr bwMode="auto">
            <a:xfrm>
              <a:off x="6827838" y="2206625"/>
              <a:ext cx="1082675" cy="2324100"/>
            </a:xfrm>
            <a:custGeom>
              <a:avLst/>
              <a:gdLst>
                <a:gd name="T0" fmla="*/ 163 w 288"/>
                <a:gd name="T1" fmla="*/ 0 h 618"/>
                <a:gd name="T2" fmla="*/ 184 w 288"/>
                <a:gd name="T3" fmla="*/ 102 h 618"/>
                <a:gd name="T4" fmla="*/ 122 w 288"/>
                <a:gd name="T5" fmla="*/ 264 h 618"/>
                <a:gd name="T6" fmla="*/ 117 w 288"/>
                <a:gd name="T7" fmla="*/ 270 h 618"/>
                <a:gd name="T8" fmla="*/ 43 w 288"/>
                <a:gd name="T9" fmla="*/ 343 h 618"/>
                <a:gd name="T10" fmla="*/ 6 w 288"/>
                <a:gd name="T11" fmla="*/ 458 h 618"/>
                <a:gd name="T12" fmla="*/ 23 w 288"/>
                <a:gd name="T13" fmla="*/ 560 h 618"/>
                <a:gd name="T14" fmla="*/ 14 w 288"/>
                <a:gd name="T15" fmla="*/ 604 h 618"/>
                <a:gd name="T16" fmla="*/ 8 w 288"/>
                <a:gd name="T17" fmla="*/ 610 h 618"/>
                <a:gd name="T18" fmla="*/ 67 w 288"/>
                <a:gd name="T19" fmla="*/ 618 h 618"/>
                <a:gd name="T20" fmla="*/ 120 w 288"/>
                <a:gd name="T21" fmla="*/ 611 h 618"/>
                <a:gd name="T22" fmla="*/ 249 w 288"/>
                <a:gd name="T23" fmla="*/ 515 h 618"/>
                <a:gd name="T24" fmla="*/ 249 w 288"/>
                <a:gd name="T25" fmla="*/ 515 h 618"/>
                <a:gd name="T26" fmla="*/ 288 w 288"/>
                <a:gd name="T27" fmla="*/ 325 h 618"/>
                <a:gd name="T28" fmla="*/ 163 w 288"/>
                <a:gd name="T29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8" h="618">
                  <a:moveTo>
                    <a:pt x="163" y="0"/>
                  </a:moveTo>
                  <a:cubicBezTo>
                    <a:pt x="177" y="32"/>
                    <a:pt x="184" y="66"/>
                    <a:pt x="184" y="102"/>
                  </a:cubicBezTo>
                  <a:cubicBezTo>
                    <a:pt x="183" y="195"/>
                    <a:pt x="125" y="261"/>
                    <a:pt x="122" y="264"/>
                  </a:cubicBezTo>
                  <a:cubicBezTo>
                    <a:pt x="121" y="266"/>
                    <a:pt x="119" y="268"/>
                    <a:pt x="117" y="270"/>
                  </a:cubicBezTo>
                  <a:cubicBezTo>
                    <a:pt x="43" y="343"/>
                    <a:pt x="43" y="343"/>
                    <a:pt x="43" y="343"/>
                  </a:cubicBezTo>
                  <a:cubicBezTo>
                    <a:pt x="17" y="369"/>
                    <a:pt x="0" y="421"/>
                    <a:pt x="6" y="458"/>
                  </a:cubicBezTo>
                  <a:cubicBezTo>
                    <a:pt x="23" y="560"/>
                    <a:pt x="23" y="560"/>
                    <a:pt x="23" y="560"/>
                  </a:cubicBezTo>
                  <a:cubicBezTo>
                    <a:pt x="26" y="579"/>
                    <a:pt x="23" y="594"/>
                    <a:pt x="14" y="604"/>
                  </a:cubicBezTo>
                  <a:cubicBezTo>
                    <a:pt x="12" y="606"/>
                    <a:pt x="10" y="608"/>
                    <a:pt x="8" y="610"/>
                  </a:cubicBezTo>
                  <a:cubicBezTo>
                    <a:pt x="27" y="615"/>
                    <a:pt x="47" y="618"/>
                    <a:pt x="67" y="618"/>
                  </a:cubicBezTo>
                  <a:cubicBezTo>
                    <a:pt x="85" y="618"/>
                    <a:pt x="102" y="616"/>
                    <a:pt x="120" y="611"/>
                  </a:cubicBezTo>
                  <a:cubicBezTo>
                    <a:pt x="213" y="585"/>
                    <a:pt x="249" y="516"/>
                    <a:pt x="249" y="515"/>
                  </a:cubicBezTo>
                  <a:cubicBezTo>
                    <a:pt x="249" y="515"/>
                    <a:pt x="249" y="515"/>
                    <a:pt x="249" y="515"/>
                  </a:cubicBezTo>
                  <a:cubicBezTo>
                    <a:pt x="275" y="455"/>
                    <a:pt x="288" y="391"/>
                    <a:pt x="288" y="325"/>
                  </a:cubicBezTo>
                  <a:cubicBezTo>
                    <a:pt x="288" y="204"/>
                    <a:pt x="244" y="89"/>
                    <a:pt x="163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4577313" y="181191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2800" b="1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288330" y="328523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2800" b="1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6561048" y="3156895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zh-CN" altLang="en-US" sz="2800" b="1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6181305" y="1777855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endParaRPr lang="zh-CN" altLang="en-US" sz="2800" b="1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510786" y="398674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2800" b="1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文本框 32"/>
          <p:cNvSpPr txBox="1"/>
          <p:nvPr/>
        </p:nvSpPr>
        <p:spPr>
          <a:xfrm>
            <a:off x="8203066" y="1544323"/>
            <a:ext cx="2714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GHI KẾT QUẢ MỖI LẦN ĐO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7" name="文本框 32"/>
          <p:cNvSpPr txBox="1"/>
          <p:nvPr/>
        </p:nvSpPr>
        <p:spPr>
          <a:xfrm>
            <a:off x="8164233" y="2797412"/>
            <a:ext cx="348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70C0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ĐẶT MẮT ĐÚNG CÁCH, ĐỌC KẾT QUẢ</a:t>
            </a:r>
            <a:endParaRPr lang="zh-CN" altLang="en-US" sz="2400" b="1" dirty="0">
              <a:solidFill>
                <a:srgbClr val="0070C0"/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8" name="文本框 32"/>
          <p:cNvSpPr txBox="1"/>
          <p:nvPr/>
        </p:nvSpPr>
        <p:spPr>
          <a:xfrm>
            <a:off x="8283844" y="4236132"/>
            <a:ext cx="2827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ĐẶT THƯỚC ĐO ĐÚNG </a:t>
            </a:r>
            <a:r>
              <a:rPr lang="en-US" altLang="zh-CN" sz="24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CÁCH</a:t>
            </a:r>
            <a:endParaRPr lang="zh-CN" altLang="en-US" sz="24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9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………CÁC BƯỚC ĐO CHIỀU DÀI………</a:t>
            </a:r>
            <a:endParaRPr lang="zh-CN" altLang="en-US" sz="28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37" name="Picture 10" descr="viet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8" y="878093"/>
            <a:ext cx="7620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11" grpId="0" animBg="1"/>
      <p:bldP spid="43" grpId="0"/>
      <p:bldP spid="45" grpId="0"/>
      <p:bldP spid="47" grpId="0"/>
      <p:bldP spid="49" grpId="0"/>
      <p:bldP spid="51" grpId="0"/>
      <p:bldP spid="55" grpId="0"/>
      <p:bldP spid="57" grpId="0"/>
      <p:bldP spid="58" grpId="0"/>
      <p:bldP spid="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85"/>
          <p:cNvGrpSpPr/>
          <p:nvPr/>
        </p:nvGrpSpPr>
        <p:grpSpPr>
          <a:xfrm>
            <a:off x="2600929" y="5767642"/>
            <a:ext cx="682388" cy="682388"/>
            <a:chOff x="4993868" y="2326869"/>
            <a:chExt cx="2204265" cy="2204265"/>
          </a:xfrm>
          <a:effectLst>
            <a:outerShdw blurRad="292100" dist="1143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87" name="任意多边形 86"/>
            <p:cNvSpPr/>
            <p:nvPr/>
          </p:nvSpPr>
          <p:spPr>
            <a:xfrm>
              <a:off x="4993868" y="2326869"/>
              <a:ext cx="2204265" cy="2204265"/>
            </a:xfrm>
            <a:custGeom>
              <a:avLst/>
              <a:gdLst>
                <a:gd name="connsiteX0" fmla="*/ 1102132 w 2204265"/>
                <a:gd name="connsiteY0" fmla="*/ 321083 h 2204265"/>
                <a:gd name="connsiteX1" fmla="*/ 311557 w 2204265"/>
                <a:gd name="connsiteY1" fmla="*/ 1111658 h 2204265"/>
                <a:gd name="connsiteX2" fmla="*/ 1102132 w 2204265"/>
                <a:gd name="connsiteY2" fmla="*/ 1902233 h 2204265"/>
                <a:gd name="connsiteX3" fmla="*/ 1892707 w 2204265"/>
                <a:gd name="connsiteY3" fmla="*/ 1111658 h 2204265"/>
                <a:gd name="connsiteX4" fmla="*/ 1102132 w 2204265"/>
                <a:gd name="connsiteY4" fmla="*/ 321083 h 2204265"/>
                <a:gd name="connsiteX5" fmla="*/ 977042 w 2204265"/>
                <a:gd name="connsiteY5" fmla="*/ 0 h 2204265"/>
                <a:gd name="connsiteX6" fmla="*/ 1227224 w 2204265"/>
                <a:gd name="connsiteY6" fmla="*/ 0 h 2204265"/>
                <a:gd name="connsiteX7" fmla="*/ 1276006 w 2204265"/>
                <a:gd name="connsiteY7" fmla="*/ 227584 h 2204265"/>
                <a:gd name="connsiteX8" fmla="*/ 1287791 w 2204265"/>
                <a:gd name="connsiteY8" fmla="*/ 229382 h 2204265"/>
                <a:gd name="connsiteX9" fmla="*/ 1387705 w 2204265"/>
                <a:gd name="connsiteY9" fmla="*/ 259057 h 2204265"/>
                <a:gd name="connsiteX10" fmla="*/ 1544868 w 2204265"/>
                <a:gd name="connsiteY10" fmla="*/ 85113 h 2204265"/>
                <a:gd name="connsiteX11" fmla="*/ 1761531 w 2204265"/>
                <a:gd name="connsiteY11" fmla="*/ 210203 h 2204265"/>
                <a:gd name="connsiteX12" fmla="*/ 1691902 w 2204265"/>
                <a:gd name="connsiteY12" fmla="*/ 425756 h 2204265"/>
                <a:gd name="connsiteX13" fmla="*/ 1705003 w 2204265"/>
                <a:gd name="connsiteY13" fmla="*/ 435309 h 2204265"/>
                <a:gd name="connsiteX14" fmla="*/ 1774668 w 2204265"/>
                <a:gd name="connsiteY14" fmla="*/ 502325 h 2204265"/>
                <a:gd name="connsiteX15" fmla="*/ 1782142 w 2204265"/>
                <a:gd name="connsiteY15" fmla="*/ 511190 h 2204265"/>
                <a:gd name="connsiteX16" fmla="*/ 1994063 w 2204265"/>
                <a:gd name="connsiteY16" fmla="*/ 442735 h 2204265"/>
                <a:gd name="connsiteX17" fmla="*/ 2119154 w 2204265"/>
                <a:gd name="connsiteY17" fmla="*/ 659399 h 2204265"/>
                <a:gd name="connsiteX18" fmla="*/ 1961265 w 2204265"/>
                <a:gd name="connsiteY18" fmla="*/ 802053 h 2204265"/>
                <a:gd name="connsiteX19" fmla="*/ 1974042 w 2204265"/>
                <a:gd name="connsiteY19" fmla="*/ 833752 h 2204265"/>
                <a:gd name="connsiteX20" fmla="*/ 1999140 w 2204265"/>
                <a:gd name="connsiteY20" fmla="*/ 933073 h 2204265"/>
                <a:gd name="connsiteX21" fmla="*/ 2204265 w 2204265"/>
                <a:gd name="connsiteY21" fmla="*/ 977042 h 2204265"/>
                <a:gd name="connsiteX22" fmla="*/ 2204265 w 2204265"/>
                <a:gd name="connsiteY22" fmla="*/ 1227224 h 2204265"/>
                <a:gd name="connsiteX23" fmla="*/ 2012137 w 2204265"/>
                <a:gd name="connsiteY23" fmla="*/ 1268406 h 2204265"/>
                <a:gd name="connsiteX24" fmla="*/ 2004638 w 2204265"/>
                <a:gd name="connsiteY24" fmla="*/ 1317545 h 2204265"/>
                <a:gd name="connsiteX25" fmla="*/ 1985237 w 2204265"/>
                <a:gd name="connsiteY25" fmla="*/ 1394985 h 2204265"/>
                <a:gd name="connsiteX26" fmla="*/ 1977636 w 2204265"/>
                <a:gd name="connsiteY26" fmla="*/ 1417004 h 2204265"/>
                <a:gd name="connsiteX27" fmla="*/ 2119154 w 2204265"/>
                <a:gd name="connsiteY27" fmla="*/ 1544868 h 2204265"/>
                <a:gd name="connsiteX28" fmla="*/ 1994063 w 2204265"/>
                <a:gd name="connsiteY28" fmla="*/ 1761531 h 2204265"/>
                <a:gd name="connsiteX29" fmla="*/ 1820151 w 2204265"/>
                <a:gd name="connsiteY29" fmla="*/ 1705353 h 2204265"/>
                <a:gd name="connsiteX30" fmla="*/ 1798711 w 2204265"/>
                <a:gd name="connsiteY30" fmla="*/ 1734758 h 2204265"/>
                <a:gd name="connsiteX31" fmla="*/ 1731696 w 2204265"/>
                <a:gd name="connsiteY31" fmla="*/ 1804423 h 2204265"/>
                <a:gd name="connsiteX32" fmla="*/ 1706998 w 2204265"/>
                <a:gd name="connsiteY32" fmla="*/ 1825242 h 2204265"/>
                <a:gd name="connsiteX33" fmla="*/ 1761531 w 2204265"/>
                <a:gd name="connsiteY33" fmla="*/ 1994062 h 2204265"/>
                <a:gd name="connsiteX34" fmla="*/ 1544868 w 2204265"/>
                <a:gd name="connsiteY34" fmla="*/ 2119153 h 2204265"/>
                <a:gd name="connsiteX35" fmla="*/ 1429863 w 2204265"/>
                <a:gd name="connsiteY35" fmla="*/ 1991868 h 2204265"/>
                <a:gd name="connsiteX36" fmla="*/ 1400268 w 2204265"/>
                <a:gd name="connsiteY36" fmla="*/ 2003797 h 2204265"/>
                <a:gd name="connsiteX37" fmla="*/ 1262745 w 2204265"/>
                <a:gd name="connsiteY37" fmla="*/ 2038549 h 2204265"/>
                <a:gd name="connsiteX38" fmla="*/ 1227224 w 2204265"/>
                <a:gd name="connsiteY38" fmla="*/ 2204265 h 2204265"/>
                <a:gd name="connsiteX39" fmla="*/ 977042 w 2204265"/>
                <a:gd name="connsiteY39" fmla="*/ 2204265 h 2204265"/>
                <a:gd name="connsiteX40" fmla="*/ 941447 w 2204265"/>
                <a:gd name="connsiteY40" fmla="*/ 2038203 h 2204265"/>
                <a:gd name="connsiteX41" fmla="*/ 916475 w 2204265"/>
                <a:gd name="connsiteY41" fmla="*/ 2034392 h 2204265"/>
                <a:gd name="connsiteX42" fmla="*/ 774169 w 2204265"/>
                <a:gd name="connsiteY42" fmla="*/ 1992127 h 2204265"/>
                <a:gd name="connsiteX43" fmla="*/ 659399 w 2204265"/>
                <a:gd name="connsiteY43" fmla="*/ 2119153 h 2204265"/>
                <a:gd name="connsiteX44" fmla="*/ 442735 w 2204265"/>
                <a:gd name="connsiteY44" fmla="*/ 1994062 h 2204265"/>
                <a:gd name="connsiteX45" fmla="*/ 496981 w 2204265"/>
                <a:gd name="connsiteY45" fmla="*/ 1826130 h 2204265"/>
                <a:gd name="connsiteX46" fmla="*/ 391274 w 2204265"/>
                <a:gd name="connsiteY46" fmla="*/ 1717869 h 2204265"/>
                <a:gd name="connsiteX47" fmla="*/ 382878 w 2204265"/>
                <a:gd name="connsiteY47" fmla="*/ 1705753 h 2204265"/>
                <a:gd name="connsiteX48" fmla="*/ 210204 w 2204265"/>
                <a:gd name="connsiteY48" fmla="*/ 1761531 h 2204265"/>
                <a:gd name="connsiteX49" fmla="*/ 85113 w 2204265"/>
                <a:gd name="connsiteY49" fmla="*/ 1544868 h 2204265"/>
                <a:gd name="connsiteX50" fmla="*/ 226733 w 2204265"/>
                <a:gd name="connsiteY50" fmla="*/ 1416912 h 2204265"/>
                <a:gd name="connsiteX51" fmla="*/ 212821 w 2204265"/>
                <a:gd name="connsiteY51" fmla="*/ 1373126 h 2204265"/>
                <a:gd name="connsiteX52" fmla="*/ 191748 w 2204265"/>
                <a:gd name="connsiteY52" fmla="*/ 1268325 h 2204265"/>
                <a:gd name="connsiteX53" fmla="*/ 0 w 2204265"/>
                <a:gd name="connsiteY53" fmla="*/ 1227224 h 2204265"/>
                <a:gd name="connsiteX54" fmla="*/ 0 w 2204265"/>
                <a:gd name="connsiteY54" fmla="*/ 977042 h 2204265"/>
                <a:gd name="connsiteX55" fmla="*/ 203220 w 2204265"/>
                <a:gd name="connsiteY55" fmla="*/ 933481 h 2204265"/>
                <a:gd name="connsiteX56" fmla="*/ 212821 w 2204265"/>
                <a:gd name="connsiteY56" fmla="*/ 890649 h 2204265"/>
                <a:gd name="connsiteX57" fmla="*/ 243470 w 2204265"/>
                <a:gd name="connsiteY57" fmla="*/ 802476 h 2204265"/>
                <a:gd name="connsiteX58" fmla="*/ 85113 w 2204265"/>
                <a:gd name="connsiteY58" fmla="*/ 659399 h 2204265"/>
                <a:gd name="connsiteX59" fmla="*/ 210204 w 2204265"/>
                <a:gd name="connsiteY59" fmla="*/ 442735 h 2204265"/>
                <a:gd name="connsiteX60" fmla="*/ 423776 w 2204265"/>
                <a:gd name="connsiteY60" fmla="*/ 511723 h 2204265"/>
                <a:gd name="connsiteX61" fmla="*/ 470557 w 2204265"/>
                <a:gd name="connsiteY61" fmla="*/ 461243 h 2204265"/>
                <a:gd name="connsiteX62" fmla="*/ 512656 w 2204265"/>
                <a:gd name="connsiteY62" fmla="*/ 426662 h 2204265"/>
                <a:gd name="connsiteX63" fmla="*/ 442735 w 2204265"/>
                <a:gd name="connsiteY63" fmla="*/ 210203 h 2204265"/>
                <a:gd name="connsiteX64" fmla="*/ 659399 w 2204265"/>
                <a:gd name="connsiteY64" fmla="*/ 85113 h 2204265"/>
                <a:gd name="connsiteX65" fmla="*/ 815299 w 2204265"/>
                <a:gd name="connsiteY65" fmla="*/ 257661 h 2204265"/>
                <a:gd name="connsiteX66" fmla="*/ 916475 w 2204265"/>
                <a:gd name="connsiteY66" fmla="*/ 229382 h 2204265"/>
                <a:gd name="connsiteX67" fmla="*/ 928259 w 2204265"/>
                <a:gd name="connsiteY67" fmla="*/ 227584 h 220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204265" h="2204265">
                  <a:moveTo>
                    <a:pt x="1102132" y="321083"/>
                  </a:moveTo>
                  <a:cubicBezTo>
                    <a:pt x="665509" y="321083"/>
                    <a:pt x="311557" y="675035"/>
                    <a:pt x="311557" y="1111658"/>
                  </a:cubicBezTo>
                  <a:cubicBezTo>
                    <a:pt x="311557" y="1548281"/>
                    <a:pt x="665509" y="1902233"/>
                    <a:pt x="1102132" y="1902233"/>
                  </a:cubicBezTo>
                  <a:cubicBezTo>
                    <a:pt x="1538755" y="1902233"/>
                    <a:pt x="1892707" y="1548281"/>
                    <a:pt x="1892707" y="1111658"/>
                  </a:cubicBezTo>
                  <a:cubicBezTo>
                    <a:pt x="1892707" y="675035"/>
                    <a:pt x="1538755" y="321083"/>
                    <a:pt x="1102132" y="321083"/>
                  </a:cubicBezTo>
                  <a:close/>
                  <a:moveTo>
                    <a:pt x="977042" y="0"/>
                  </a:moveTo>
                  <a:lnTo>
                    <a:pt x="1227224" y="0"/>
                  </a:lnTo>
                  <a:lnTo>
                    <a:pt x="1276006" y="227584"/>
                  </a:lnTo>
                  <a:lnTo>
                    <a:pt x="1287791" y="229382"/>
                  </a:lnTo>
                  <a:lnTo>
                    <a:pt x="1387705" y="259057"/>
                  </a:lnTo>
                  <a:lnTo>
                    <a:pt x="1544868" y="85113"/>
                  </a:lnTo>
                  <a:lnTo>
                    <a:pt x="1761531" y="210203"/>
                  </a:lnTo>
                  <a:lnTo>
                    <a:pt x="1691902" y="425756"/>
                  </a:lnTo>
                  <a:lnTo>
                    <a:pt x="1705003" y="435309"/>
                  </a:lnTo>
                  <a:cubicBezTo>
                    <a:pt x="1729378" y="456423"/>
                    <a:pt x="1752634" y="478795"/>
                    <a:pt x="1774668" y="502325"/>
                  </a:cubicBezTo>
                  <a:lnTo>
                    <a:pt x="1782142" y="511190"/>
                  </a:lnTo>
                  <a:lnTo>
                    <a:pt x="1994063" y="442735"/>
                  </a:lnTo>
                  <a:lnTo>
                    <a:pt x="2119154" y="659399"/>
                  </a:lnTo>
                  <a:lnTo>
                    <a:pt x="1961265" y="802053"/>
                  </a:lnTo>
                  <a:lnTo>
                    <a:pt x="1974042" y="833752"/>
                  </a:lnTo>
                  <a:lnTo>
                    <a:pt x="1999140" y="933073"/>
                  </a:lnTo>
                  <a:lnTo>
                    <a:pt x="2204265" y="977042"/>
                  </a:lnTo>
                  <a:lnTo>
                    <a:pt x="2204265" y="1227224"/>
                  </a:lnTo>
                  <a:lnTo>
                    <a:pt x="2012137" y="1268406"/>
                  </a:lnTo>
                  <a:lnTo>
                    <a:pt x="2004638" y="1317545"/>
                  </a:lnTo>
                  <a:cubicBezTo>
                    <a:pt x="1999269" y="1343782"/>
                    <a:pt x="1992785" y="1369612"/>
                    <a:pt x="1985237" y="1394985"/>
                  </a:cubicBezTo>
                  <a:lnTo>
                    <a:pt x="1977636" y="1417004"/>
                  </a:lnTo>
                  <a:lnTo>
                    <a:pt x="2119154" y="1544868"/>
                  </a:lnTo>
                  <a:lnTo>
                    <a:pt x="1994063" y="1761531"/>
                  </a:lnTo>
                  <a:lnTo>
                    <a:pt x="1820151" y="1705353"/>
                  </a:lnTo>
                  <a:lnTo>
                    <a:pt x="1798711" y="1734758"/>
                  </a:lnTo>
                  <a:cubicBezTo>
                    <a:pt x="1777597" y="1759133"/>
                    <a:pt x="1755225" y="1782388"/>
                    <a:pt x="1731696" y="1804423"/>
                  </a:cubicBezTo>
                  <a:lnTo>
                    <a:pt x="1706998" y="1825242"/>
                  </a:lnTo>
                  <a:lnTo>
                    <a:pt x="1761531" y="1994062"/>
                  </a:lnTo>
                  <a:lnTo>
                    <a:pt x="1544868" y="2119153"/>
                  </a:lnTo>
                  <a:lnTo>
                    <a:pt x="1429863" y="1991868"/>
                  </a:lnTo>
                  <a:lnTo>
                    <a:pt x="1400268" y="2003797"/>
                  </a:lnTo>
                  <a:lnTo>
                    <a:pt x="1262745" y="2038549"/>
                  </a:lnTo>
                  <a:lnTo>
                    <a:pt x="1227224" y="2204265"/>
                  </a:lnTo>
                  <a:lnTo>
                    <a:pt x="977042" y="2204265"/>
                  </a:lnTo>
                  <a:lnTo>
                    <a:pt x="941447" y="2038203"/>
                  </a:lnTo>
                  <a:lnTo>
                    <a:pt x="916475" y="2034392"/>
                  </a:lnTo>
                  <a:lnTo>
                    <a:pt x="774169" y="1992127"/>
                  </a:lnTo>
                  <a:lnTo>
                    <a:pt x="659399" y="2119153"/>
                  </a:lnTo>
                  <a:lnTo>
                    <a:pt x="442735" y="1994062"/>
                  </a:lnTo>
                  <a:lnTo>
                    <a:pt x="496981" y="1826130"/>
                  </a:lnTo>
                  <a:lnTo>
                    <a:pt x="391274" y="1717869"/>
                  </a:lnTo>
                  <a:lnTo>
                    <a:pt x="382878" y="1705753"/>
                  </a:lnTo>
                  <a:lnTo>
                    <a:pt x="210204" y="1761531"/>
                  </a:lnTo>
                  <a:lnTo>
                    <a:pt x="85113" y="1544868"/>
                  </a:lnTo>
                  <a:lnTo>
                    <a:pt x="226733" y="1416912"/>
                  </a:lnTo>
                  <a:lnTo>
                    <a:pt x="212821" y="1373126"/>
                  </a:lnTo>
                  <a:lnTo>
                    <a:pt x="191748" y="1268325"/>
                  </a:lnTo>
                  <a:lnTo>
                    <a:pt x="0" y="1227224"/>
                  </a:lnTo>
                  <a:lnTo>
                    <a:pt x="0" y="977042"/>
                  </a:lnTo>
                  <a:lnTo>
                    <a:pt x="203220" y="933481"/>
                  </a:lnTo>
                  <a:lnTo>
                    <a:pt x="212821" y="890649"/>
                  </a:lnTo>
                  <a:lnTo>
                    <a:pt x="243470" y="802476"/>
                  </a:lnTo>
                  <a:lnTo>
                    <a:pt x="85113" y="659399"/>
                  </a:lnTo>
                  <a:lnTo>
                    <a:pt x="210204" y="442735"/>
                  </a:lnTo>
                  <a:lnTo>
                    <a:pt x="423776" y="511723"/>
                  </a:lnTo>
                  <a:lnTo>
                    <a:pt x="470557" y="461243"/>
                  </a:lnTo>
                  <a:lnTo>
                    <a:pt x="512656" y="426662"/>
                  </a:lnTo>
                  <a:lnTo>
                    <a:pt x="442735" y="210203"/>
                  </a:lnTo>
                  <a:lnTo>
                    <a:pt x="659399" y="85113"/>
                  </a:lnTo>
                  <a:lnTo>
                    <a:pt x="815299" y="257661"/>
                  </a:lnTo>
                  <a:lnTo>
                    <a:pt x="916475" y="229382"/>
                  </a:lnTo>
                  <a:lnTo>
                    <a:pt x="928259" y="227584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2E2E2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" name="椭圆 87"/>
            <p:cNvSpPr/>
            <p:nvPr/>
          </p:nvSpPr>
          <p:spPr>
            <a:xfrm>
              <a:off x="5305425" y="2638425"/>
              <a:ext cx="1581150" cy="1581150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" name="椭圆 88"/>
            <p:cNvSpPr/>
            <p:nvPr/>
          </p:nvSpPr>
          <p:spPr>
            <a:xfrm>
              <a:off x="5370108" y="2708871"/>
              <a:ext cx="1451783" cy="1451783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9050"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1346949" y="4596105"/>
            <a:ext cx="425536" cy="374310"/>
            <a:chOff x="4993868" y="2326869"/>
            <a:chExt cx="2204265" cy="2204265"/>
          </a:xfrm>
          <a:effectLst>
            <a:outerShdw blurRad="292100" dist="1143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91" name="任意多边形 90"/>
            <p:cNvSpPr/>
            <p:nvPr/>
          </p:nvSpPr>
          <p:spPr>
            <a:xfrm>
              <a:off x="4993868" y="2326869"/>
              <a:ext cx="2204265" cy="2204265"/>
            </a:xfrm>
            <a:custGeom>
              <a:avLst/>
              <a:gdLst>
                <a:gd name="connsiteX0" fmla="*/ 1102132 w 2204265"/>
                <a:gd name="connsiteY0" fmla="*/ 321083 h 2204265"/>
                <a:gd name="connsiteX1" fmla="*/ 311557 w 2204265"/>
                <a:gd name="connsiteY1" fmla="*/ 1111658 h 2204265"/>
                <a:gd name="connsiteX2" fmla="*/ 1102132 w 2204265"/>
                <a:gd name="connsiteY2" fmla="*/ 1902233 h 2204265"/>
                <a:gd name="connsiteX3" fmla="*/ 1892707 w 2204265"/>
                <a:gd name="connsiteY3" fmla="*/ 1111658 h 2204265"/>
                <a:gd name="connsiteX4" fmla="*/ 1102132 w 2204265"/>
                <a:gd name="connsiteY4" fmla="*/ 321083 h 2204265"/>
                <a:gd name="connsiteX5" fmla="*/ 977042 w 2204265"/>
                <a:gd name="connsiteY5" fmla="*/ 0 h 2204265"/>
                <a:gd name="connsiteX6" fmla="*/ 1227224 w 2204265"/>
                <a:gd name="connsiteY6" fmla="*/ 0 h 2204265"/>
                <a:gd name="connsiteX7" fmla="*/ 1276006 w 2204265"/>
                <a:gd name="connsiteY7" fmla="*/ 227584 h 2204265"/>
                <a:gd name="connsiteX8" fmla="*/ 1287791 w 2204265"/>
                <a:gd name="connsiteY8" fmla="*/ 229382 h 2204265"/>
                <a:gd name="connsiteX9" fmla="*/ 1387705 w 2204265"/>
                <a:gd name="connsiteY9" fmla="*/ 259057 h 2204265"/>
                <a:gd name="connsiteX10" fmla="*/ 1544868 w 2204265"/>
                <a:gd name="connsiteY10" fmla="*/ 85113 h 2204265"/>
                <a:gd name="connsiteX11" fmla="*/ 1761531 w 2204265"/>
                <a:gd name="connsiteY11" fmla="*/ 210203 h 2204265"/>
                <a:gd name="connsiteX12" fmla="*/ 1691902 w 2204265"/>
                <a:gd name="connsiteY12" fmla="*/ 425756 h 2204265"/>
                <a:gd name="connsiteX13" fmla="*/ 1705003 w 2204265"/>
                <a:gd name="connsiteY13" fmla="*/ 435309 h 2204265"/>
                <a:gd name="connsiteX14" fmla="*/ 1774668 w 2204265"/>
                <a:gd name="connsiteY14" fmla="*/ 502325 h 2204265"/>
                <a:gd name="connsiteX15" fmla="*/ 1782142 w 2204265"/>
                <a:gd name="connsiteY15" fmla="*/ 511190 h 2204265"/>
                <a:gd name="connsiteX16" fmla="*/ 1994063 w 2204265"/>
                <a:gd name="connsiteY16" fmla="*/ 442735 h 2204265"/>
                <a:gd name="connsiteX17" fmla="*/ 2119154 w 2204265"/>
                <a:gd name="connsiteY17" fmla="*/ 659399 h 2204265"/>
                <a:gd name="connsiteX18" fmla="*/ 1961265 w 2204265"/>
                <a:gd name="connsiteY18" fmla="*/ 802053 h 2204265"/>
                <a:gd name="connsiteX19" fmla="*/ 1974042 w 2204265"/>
                <a:gd name="connsiteY19" fmla="*/ 833752 h 2204265"/>
                <a:gd name="connsiteX20" fmla="*/ 1999140 w 2204265"/>
                <a:gd name="connsiteY20" fmla="*/ 933073 h 2204265"/>
                <a:gd name="connsiteX21" fmla="*/ 2204265 w 2204265"/>
                <a:gd name="connsiteY21" fmla="*/ 977042 h 2204265"/>
                <a:gd name="connsiteX22" fmla="*/ 2204265 w 2204265"/>
                <a:gd name="connsiteY22" fmla="*/ 1227224 h 2204265"/>
                <a:gd name="connsiteX23" fmla="*/ 2012137 w 2204265"/>
                <a:gd name="connsiteY23" fmla="*/ 1268406 h 2204265"/>
                <a:gd name="connsiteX24" fmla="*/ 2004638 w 2204265"/>
                <a:gd name="connsiteY24" fmla="*/ 1317545 h 2204265"/>
                <a:gd name="connsiteX25" fmla="*/ 1985237 w 2204265"/>
                <a:gd name="connsiteY25" fmla="*/ 1394985 h 2204265"/>
                <a:gd name="connsiteX26" fmla="*/ 1977636 w 2204265"/>
                <a:gd name="connsiteY26" fmla="*/ 1417004 h 2204265"/>
                <a:gd name="connsiteX27" fmla="*/ 2119154 w 2204265"/>
                <a:gd name="connsiteY27" fmla="*/ 1544868 h 2204265"/>
                <a:gd name="connsiteX28" fmla="*/ 1994063 w 2204265"/>
                <a:gd name="connsiteY28" fmla="*/ 1761531 h 2204265"/>
                <a:gd name="connsiteX29" fmla="*/ 1820151 w 2204265"/>
                <a:gd name="connsiteY29" fmla="*/ 1705353 h 2204265"/>
                <a:gd name="connsiteX30" fmla="*/ 1798711 w 2204265"/>
                <a:gd name="connsiteY30" fmla="*/ 1734758 h 2204265"/>
                <a:gd name="connsiteX31" fmla="*/ 1731696 w 2204265"/>
                <a:gd name="connsiteY31" fmla="*/ 1804423 h 2204265"/>
                <a:gd name="connsiteX32" fmla="*/ 1706998 w 2204265"/>
                <a:gd name="connsiteY32" fmla="*/ 1825242 h 2204265"/>
                <a:gd name="connsiteX33" fmla="*/ 1761531 w 2204265"/>
                <a:gd name="connsiteY33" fmla="*/ 1994062 h 2204265"/>
                <a:gd name="connsiteX34" fmla="*/ 1544868 w 2204265"/>
                <a:gd name="connsiteY34" fmla="*/ 2119153 h 2204265"/>
                <a:gd name="connsiteX35" fmla="*/ 1429863 w 2204265"/>
                <a:gd name="connsiteY35" fmla="*/ 1991868 h 2204265"/>
                <a:gd name="connsiteX36" fmla="*/ 1400268 w 2204265"/>
                <a:gd name="connsiteY36" fmla="*/ 2003797 h 2204265"/>
                <a:gd name="connsiteX37" fmla="*/ 1262745 w 2204265"/>
                <a:gd name="connsiteY37" fmla="*/ 2038549 h 2204265"/>
                <a:gd name="connsiteX38" fmla="*/ 1227224 w 2204265"/>
                <a:gd name="connsiteY38" fmla="*/ 2204265 h 2204265"/>
                <a:gd name="connsiteX39" fmla="*/ 977042 w 2204265"/>
                <a:gd name="connsiteY39" fmla="*/ 2204265 h 2204265"/>
                <a:gd name="connsiteX40" fmla="*/ 941447 w 2204265"/>
                <a:gd name="connsiteY40" fmla="*/ 2038203 h 2204265"/>
                <a:gd name="connsiteX41" fmla="*/ 916475 w 2204265"/>
                <a:gd name="connsiteY41" fmla="*/ 2034392 h 2204265"/>
                <a:gd name="connsiteX42" fmla="*/ 774169 w 2204265"/>
                <a:gd name="connsiteY42" fmla="*/ 1992127 h 2204265"/>
                <a:gd name="connsiteX43" fmla="*/ 659399 w 2204265"/>
                <a:gd name="connsiteY43" fmla="*/ 2119153 h 2204265"/>
                <a:gd name="connsiteX44" fmla="*/ 442735 w 2204265"/>
                <a:gd name="connsiteY44" fmla="*/ 1994062 h 2204265"/>
                <a:gd name="connsiteX45" fmla="*/ 496981 w 2204265"/>
                <a:gd name="connsiteY45" fmla="*/ 1826130 h 2204265"/>
                <a:gd name="connsiteX46" fmla="*/ 391274 w 2204265"/>
                <a:gd name="connsiteY46" fmla="*/ 1717869 h 2204265"/>
                <a:gd name="connsiteX47" fmla="*/ 382878 w 2204265"/>
                <a:gd name="connsiteY47" fmla="*/ 1705753 h 2204265"/>
                <a:gd name="connsiteX48" fmla="*/ 210204 w 2204265"/>
                <a:gd name="connsiteY48" fmla="*/ 1761531 h 2204265"/>
                <a:gd name="connsiteX49" fmla="*/ 85113 w 2204265"/>
                <a:gd name="connsiteY49" fmla="*/ 1544868 h 2204265"/>
                <a:gd name="connsiteX50" fmla="*/ 226733 w 2204265"/>
                <a:gd name="connsiteY50" fmla="*/ 1416912 h 2204265"/>
                <a:gd name="connsiteX51" fmla="*/ 212821 w 2204265"/>
                <a:gd name="connsiteY51" fmla="*/ 1373126 h 2204265"/>
                <a:gd name="connsiteX52" fmla="*/ 191748 w 2204265"/>
                <a:gd name="connsiteY52" fmla="*/ 1268325 h 2204265"/>
                <a:gd name="connsiteX53" fmla="*/ 0 w 2204265"/>
                <a:gd name="connsiteY53" fmla="*/ 1227224 h 2204265"/>
                <a:gd name="connsiteX54" fmla="*/ 0 w 2204265"/>
                <a:gd name="connsiteY54" fmla="*/ 977042 h 2204265"/>
                <a:gd name="connsiteX55" fmla="*/ 203220 w 2204265"/>
                <a:gd name="connsiteY55" fmla="*/ 933481 h 2204265"/>
                <a:gd name="connsiteX56" fmla="*/ 212821 w 2204265"/>
                <a:gd name="connsiteY56" fmla="*/ 890649 h 2204265"/>
                <a:gd name="connsiteX57" fmla="*/ 243470 w 2204265"/>
                <a:gd name="connsiteY57" fmla="*/ 802476 h 2204265"/>
                <a:gd name="connsiteX58" fmla="*/ 85113 w 2204265"/>
                <a:gd name="connsiteY58" fmla="*/ 659399 h 2204265"/>
                <a:gd name="connsiteX59" fmla="*/ 210204 w 2204265"/>
                <a:gd name="connsiteY59" fmla="*/ 442735 h 2204265"/>
                <a:gd name="connsiteX60" fmla="*/ 423776 w 2204265"/>
                <a:gd name="connsiteY60" fmla="*/ 511723 h 2204265"/>
                <a:gd name="connsiteX61" fmla="*/ 470557 w 2204265"/>
                <a:gd name="connsiteY61" fmla="*/ 461243 h 2204265"/>
                <a:gd name="connsiteX62" fmla="*/ 512656 w 2204265"/>
                <a:gd name="connsiteY62" fmla="*/ 426662 h 2204265"/>
                <a:gd name="connsiteX63" fmla="*/ 442735 w 2204265"/>
                <a:gd name="connsiteY63" fmla="*/ 210203 h 2204265"/>
                <a:gd name="connsiteX64" fmla="*/ 659399 w 2204265"/>
                <a:gd name="connsiteY64" fmla="*/ 85113 h 2204265"/>
                <a:gd name="connsiteX65" fmla="*/ 815299 w 2204265"/>
                <a:gd name="connsiteY65" fmla="*/ 257661 h 2204265"/>
                <a:gd name="connsiteX66" fmla="*/ 916475 w 2204265"/>
                <a:gd name="connsiteY66" fmla="*/ 229382 h 2204265"/>
                <a:gd name="connsiteX67" fmla="*/ 928259 w 2204265"/>
                <a:gd name="connsiteY67" fmla="*/ 227584 h 220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204265" h="2204265">
                  <a:moveTo>
                    <a:pt x="1102132" y="321083"/>
                  </a:moveTo>
                  <a:cubicBezTo>
                    <a:pt x="665509" y="321083"/>
                    <a:pt x="311557" y="675035"/>
                    <a:pt x="311557" y="1111658"/>
                  </a:cubicBezTo>
                  <a:cubicBezTo>
                    <a:pt x="311557" y="1548281"/>
                    <a:pt x="665509" y="1902233"/>
                    <a:pt x="1102132" y="1902233"/>
                  </a:cubicBezTo>
                  <a:cubicBezTo>
                    <a:pt x="1538755" y="1902233"/>
                    <a:pt x="1892707" y="1548281"/>
                    <a:pt x="1892707" y="1111658"/>
                  </a:cubicBezTo>
                  <a:cubicBezTo>
                    <a:pt x="1892707" y="675035"/>
                    <a:pt x="1538755" y="321083"/>
                    <a:pt x="1102132" y="321083"/>
                  </a:cubicBezTo>
                  <a:close/>
                  <a:moveTo>
                    <a:pt x="977042" y="0"/>
                  </a:moveTo>
                  <a:lnTo>
                    <a:pt x="1227224" y="0"/>
                  </a:lnTo>
                  <a:lnTo>
                    <a:pt x="1276006" y="227584"/>
                  </a:lnTo>
                  <a:lnTo>
                    <a:pt x="1287791" y="229382"/>
                  </a:lnTo>
                  <a:lnTo>
                    <a:pt x="1387705" y="259057"/>
                  </a:lnTo>
                  <a:lnTo>
                    <a:pt x="1544868" y="85113"/>
                  </a:lnTo>
                  <a:lnTo>
                    <a:pt x="1761531" y="210203"/>
                  </a:lnTo>
                  <a:lnTo>
                    <a:pt x="1691902" y="425756"/>
                  </a:lnTo>
                  <a:lnTo>
                    <a:pt x="1705003" y="435309"/>
                  </a:lnTo>
                  <a:cubicBezTo>
                    <a:pt x="1729378" y="456423"/>
                    <a:pt x="1752634" y="478795"/>
                    <a:pt x="1774668" y="502325"/>
                  </a:cubicBezTo>
                  <a:lnTo>
                    <a:pt x="1782142" y="511190"/>
                  </a:lnTo>
                  <a:lnTo>
                    <a:pt x="1994063" y="442735"/>
                  </a:lnTo>
                  <a:lnTo>
                    <a:pt x="2119154" y="659399"/>
                  </a:lnTo>
                  <a:lnTo>
                    <a:pt x="1961265" y="802053"/>
                  </a:lnTo>
                  <a:lnTo>
                    <a:pt x="1974042" y="833752"/>
                  </a:lnTo>
                  <a:lnTo>
                    <a:pt x="1999140" y="933073"/>
                  </a:lnTo>
                  <a:lnTo>
                    <a:pt x="2204265" y="977042"/>
                  </a:lnTo>
                  <a:lnTo>
                    <a:pt x="2204265" y="1227224"/>
                  </a:lnTo>
                  <a:lnTo>
                    <a:pt x="2012137" y="1268406"/>
                  </a:lnTo>
                  <a:lnTo>
                    <a:pt x="2004638" y="1317545"/>
                  </a:lnTo>
                  <a:cubicBezTo>
                    <a:pt x="1999269" y="1343782"/>
                    <a:pt x="1992785" y="1369612"/>
                    <a:pt x="1985237" y="1394985"/>
                  </a:cubicBezTo>
                  <a:lnTo>
                    <a:pt x="1977636" y="1417004"/>
                  </a:lnTo>
                  <a:lnTo>
                    <a:pt x="2119154" y="1544868"/>
                  </a:lnTo>
                  <a:lnTo>
                    <a:pt x="1994063" y="1761531"/>
                  </a:lnTo>
                  <a:lnTo>
                    <a:pt x="1820151" y="1705353"/>
                  </a:lnTo>
                  <a:lnTo>
                    <a:pt x="1798711" y="1734758"/>
                  </a:lnTo>
                  <a:cubicBezTo>
                    <a:pt x="1777597" y="1759133"/>
                    <a:pt x="1755225" y="1782388"/>
                    <a:pt x="1731696" y="1804423"/>
                  </a:cubicBezTo>
                  <a:lnTo>
                    <a:pt x="1706998" y="1825242"/>
                  </a:lnTo>
                  <a:lnTo>
                    <a:pt x="1761531" y="1994062"/>
                  </a:lnTo>
                  <a:lnTo>
                    <a:pt x="1544868" y="2119153"/>
                  </a:lnTo>
                  <a:lnTo>
                    <a:pt x="1429863" y="1991868"/>
                  </a:lnTo>
                  <a:lnTo>
                    <a:pt x="1400268" y="2003797"/>
                  </a:lnTo>
                  <a:lnTo>
                    <a:pt x="1262745" y="2038549"/>
                  </a:lnTo>
                  <a:lnTo>
                    <a:pt x="1227224" y="2204265"/>
                  </a:lnTo>
                  <a:lnTo>
                    <a:pt x="977042" y="2204265"/>
                  </a:lnTo>
                  <a:lnTo>
                    <a:pt x="941447" y="2038203"/>
                  </a:lnTo>
                  <a:lnTo>
                    <a:pt x="916475" y="2034392"/>
                  </a:lnTo>
                  <a:lnTo>
                    <a:pt x="774169" y="1992127"/>
                  </a:lnTo>
                  <a:lnTo>
                    <a:pt x="659399" y="2119153"/>
                  </a:lnTo>
                  <a:lnTo>
                    <a:pt x="442735" y="1994062"/>
                  </a:lnTo>
                  <a:lnTo>
                    <a:pt x="496981" y="1826130"/>
                  </a:lnTo>
                  <a:lnTo>
                    <a:pt x="391274" y="1717869"/>
                  </a:lnTo>
                  <a:lnTo>
                    <a:pt x="382878" y="1705753"/>
                  </a:lnTo>
                  <a:lnTo>
                    <a:pt x="210204" y="1761531"/>
                  </a:lnTo>
                  <a:lnTo>
                    <a:pt x="85113" y="1544868"/>
                  </a:lnTo>
                  <a:lnTo>
                    <a:pt x="226733" y="1416912"/>
                  </a:lnTo>
                  <a:lnTo>
                    <a:pt x="212821" y="1373126"/>
                  </a:lnTo>
                  <a:lnTo>
                    <a:pt x="191748" y="1268325"/>
                  </a:lnTo>
                  <a:lnTo>
                    <a:pt x="0" y="1227224"/>
                  </a:lnTo>
                  <a:lnTo>
                    <a:pt x="0" y="977042"/>
                  </a:lnTo>
                  <a:lnTo>
                    <a:pt x="203220" y="933481"/>
                  </a:lnTo>
                  <a:lnTo>
                    <a:pt x="212821" y="890649"/>
                  </a:lnTo>
                  <a:lnTo>
                    <a:pt x="243470" y="802476"/>
                  </a:lnTo>
                  <a:lnTo>
                    <a:pt x="85113" y="659399"/>
                  </a:lnTo>
                  <a:lnTo>
                    <a:pt x="210204" y="442735"/>
                  </a:lnTo>
                  <a:lnTo>
                    <a:pt x="423776" y="511723"/>
                  </a:lnTo>
                  <a:lnTo>
                    <a:pt x="470557" y="461243"/>
                  </a:lnTo>
                  <a:lnTo>
                    <a:pt x="512656" y="426662"/>
                  </a:lnTo>
                  <a:lnTo>
                    <a:pt x="442735" y="210203"/>
                  </a:lnTo>
                  <a:lnTo>
                    <a:pt x="659399" y="85113"/>
                  </a:lnTo>
                  <a:lnTo>
                    <a:pt x="815299" y="257661"/>
                  </a:lnTo>
                  <a:lnTo>
                    <a:pt x="916475" y="229382"/>
                  </a:lnTo>
                  <a:lnTo>
                    <a:pt x="928259" y="227584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2E2E2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2" name="椭圆 91"/>
            <p:cNvSpPr/>
            <p:nvPr/>
          </p:nvSpPr>
          <p:spPr>
            <a:xfrm>
              <a:off x="5305425" y="2638425"/>
              <a:ext cx="1581150" cy="1581150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5370108" y="2708871"/>
              <a:ext cx="1451783" cy="1451783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9050"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1221686" y="4959014"/>
            <a:ext cx="425536" cy="374310"/>
            <a:chOff x="4993868" y="2326869"/>
            <a:chExt cx="2204265" cy="2204265"/>
          </a:xfrm>
          <a:effectLst>
            <a:outerShdw blurRad="292100" dist="1143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95" name="任意多边形 94"/>
            <p:cNvSpPr/>
            <p:nvPr/>
          </p:nvSpPr>
          <p:spPr>
            <a:xfrm>
              <a:off x="4993868" y="2326869"/>
              <a:ext cx="2204265" cy="2204265"/>
            </a:xfrm>
            <a:custGeom>
              <a:avLst/>
              <a:gdLst>
                <a:gd name="connsiteX0" fmla="*/ 1102132 w 2204265"/>
                <a:gd name="connsiteY0" fmla="*/ 321083 h 2204265"/>
                <a:gd name="connsiteX1" fmla="*/ 311557 w 2204265"/>
                <a:gd name="connsiteY1" fmla="*/ 1111658 h 2204265"/>
                <a:gd name="connsiteX2" fmla="*/ 1102132 w 2204265"/>
                <a:gd name="connsiteY2" fmla="*/ 1902233 h 2204265"/>
                <a:gd name="connsiteX3" fmla="*/ 1892707 w 2204265"/>
                <a:gd name="connsiteY3" fmla="*/ 1111658 h 2204265"/>
                <a:gd name="connsiteX4" fmla="*/ 1102132 w 2204265"/>
                <a:gd name="connsiteY4" fmla="*/ 321083 h 2204265"/>
                <a:gd name="connsiteX5" fmla="*/ 977042 w 2204265"/>
                <a:gd name="connsiteY5" fmla="*/ 0 h 2204265"/>
                <a:gd name="connsiteX6" fmla="*/ 1227224 w 2204265"/>
                <a:gd name="connsiteY6" fmla="*/ 0 h 2204265"/>
                <a:gd name="connsiteX7" fmla="*/ 1276006 w 2204265"/>
                <a:gd name="connsiteY7" fmla="*/ 227584 h 2204265"/>
                <a:gd name="connsiteX8" fmla="*/ 1287791 w 2204265"/>
                <a:gd name="connsiteY8" fmla="*/ 229382 h 2204265"/>
                <a:gd name="connsiteX9" fmla="*/ 1387705 w 2204265"/>
                <a:gd name="connsiteY9" fmla="*/ 259057 h 2204265"/>
                <a:gd name="connsiteX10" fmla="*/ 1544868 w 2204265"/>
                <a:gd name="connsiteY10" fmla="*/ 85113 h 2204265"/>
                <a:gd name="connsiteX11" fmla="*/ 1761531 w 2204265"/>
                <a:gd name="connsiteY11" fmla="*/ 210203 h 2204265"/>
                <a:gd name="connsiteX12" fmla="*/ 1691902 w 2204265"/>
                <a:gd name="connsiteY12" fmla="*/ 425756 h 2204265"/>
                <a:gd name="connsiteX13" fmla="*/ 1705003 w 2204265"/>
                <a:gd name="connsiteY13" fmla="*/ 435309 h 2204265"/>
                <a:gd name="connsiteX14" fmla="*/ 1774668 w 2204265"/>
                <a:gd name="connsiteY14" fmla="*/ 502325 h 2204265"/>
                <a:gd name="connsiteX15" fmla="*/ 1782142 w 2204265"/>
                <a:gd name="connsiteY15" fmla="*/ 511190 h 2204265"/>
                <a:gd name="connsiteX16" fmla="*/ 1994063 w 2204265"/>
                <a:gd name="connsiteY16" fmla="*/ 442735 h 2204265"/>
                <a:gd name="connsiteX17" fmla="*/ 2119154 w 2204265"/>
                <a:gd name="connsiteY17" fmla="*/ 659399 h 2204265"/>
                <a:gd name="connsiteX18" fmla="*/ 1961265 w 2204265"/>
                <a:gd name="connsiteY18" fmla="*/ 802053 h 2204265"/>
                <a:gd name="connsiteX19" fmla="*/ 1974042 w 2204265"/>
                <a:gd name="connsiteY19" fmla="*/ 833752 h 2204265"/>
                <a:gd name="connsiteX20" fmla="*/ 1999140 w 2204265"/>
                <a:gd name="connsiteY20" fmla="*/ 933073 h 2204265"/>
                <a:gd name="connsiteX21" fmla="*/ 2204265 w 2204265"/>
                <a:gd name="connsiteY21" fmla="*/ 977042 h 2204265"/>
                <a:gd name="connsiteX22" fmla="*/ 2204265 w 2204265"/>
                <a:gd name="connsiteY22" fmla="*/ 1227224 h 2204265"/>
                <a:gd name="connsiteX23" fmla="*/ 2012137 w 2204265"/>
                <a:gd name="connsiteY23" fmla="*/ 1268406 h 2204265"/>
                <a:gd name="connsiteX24" fmla="*/ 2004638 w 2204265"/>
                <a:gd name="connsiteY24" fmla="*/ 1317545 h 2204265"/>
                <a:gd name="connsiteX25" fmla="*/ 1985237 w 2204265"/>
                <a:gd name="connsiteY25" fmla="*/ 1394985 h 2204265"/>
                <a:gd name="connsiteX26" fmla="*/ 1977636 w 2204265"/>
                <a:gd name="connsiteY26" fmla="*/ 1417004 h 2204265"/>
                <a:gd name="connsiteX27" fmla="*/ 2119154 w 2204265"/>
                <a:gd name="connsiteY27" fmla="*/ 1544868 h 2204265"/>
                <a:gd name="connsiteX28" fmla="*/ 1994063 w 2204265"/>
                <a:gd name="connsiteY28" fmla="*/ 1761531 h 2204265"/>
                <a:gd name="connsiteX29" fmla="*/ 1820151 w 2204265"/>
                <a:gd name="connsiteY29" fmla="*/ 1705353 h 2204265"/>
                <a:gd name="connsiteX30" fmla="*/ 1798711 w 2204265"/>
                <a:gd name="connsiteY30" fmla="*/ 1734758 h 2204265"/>
                <a:gd name="connsiteX31" fmla="*/ 1731696 w 2204265"/>
                <a:gd name="connsiteY31" fmla="*/ 1804423 h 2204265"/>
                <a:gd name="connsiteX32" fmla="*/ 1706998 w 2204265"/>
                <a:gd name="connsiteY32" fmla="*/ 1825242 h 2204265"/>
                <a:gd name="connsiteX33" fmla="*/ 1761531 w 2204265"/>
                <a:gd name="connsiteY33" fmla="*/ 1994062 h 2204265"/>
                <a:gd name="connsiteX34" fmla="*/ 1544868 w 2204265"/>
                <a:gd name="connsiteY34" fmla="*/ 2119153 h 2204265"/>
                <a:gd name="connsiteX35" fmla="*/ 1429863 w 2204265"/>
                <a:gd name="connsiteY35" fmla="*/ 1991868 h 2204265"/>
                <a:gd name="connsiteX36" fmla="*/ 1400268 w 2204265"/>
                <a:gd name="connsiteY36" fmla="*/ 2003797 h 2204265"/>
                <a:gd name="connsiteX37" fmla="*/ 1262745 w 2204265"/>
                <a:gd name="connsiteY37" fmla="*/ 2038549 h 2204265"/>
                <a:gd name="connsiteX38" fmla="*/ 1227224 w 2204265"/>
                <a:gd name="connsiteY38" fmla="*/ 2204265 h 2204265"/>
                <a:gd name="connsiteX39" fmla="*/ 977042 w 2204265"/>
                <a:gd name="connsiteY39" fmla="*/ 2204265 h 2204265"/>
                <a:gd name="connsiteX40" fmla="*/ 941447 w 2204265"/>
                <a:gd name="connsiteY40" fmla="*/ 2038203 h 2204265"/>
                <a:gd name="connsiteX41" fmla="*/ 916475 w 2204265"/>
                <a:gd name="connsiteY41" fmla="*/ 2034392 h 2204265"/>
                <a:gd name="connsiteX42" fmla="*/ 774169 w 2204265"/>
                <a:gd name="connsiteY42" fmla="*/ 1992127 h 2204265"/>
                <a:gd name="connsiteX43" fmla="*/ 659399 w 2204265"/>
                <a:gd name="connsiteY43" fmla="*/ 2119153 h 2204265"/>
                <a:gd name="connsiteX44" fmla="*/ 442735 w 2204265"/>
                <a:gd name="connsiteY44" fmla="*/ 1994062 h 2204265"/>
                <a:gd name="connsiteX45" fmla="*/ 496981 w 2204265"/>
                <a:gd name="connsiteY45" fmla="*/ 1826130 h 2204265"/>
                <a:gd name="connsiteX46" fmla="*/ 391274 w 2204265"/>
                <a:gd name="connsiteY46" fmla="*/ 1717869 h 2204265"/>
                <a:gd name="connsiteX47" fmla="*/ 382878 w 2204265"/>
                <a:gd name="connsiteY47" fmla="*/ 1705753 h 2204265"/>
                <a:gd name="connsiteX48" fmla="*/ 210204 w 2204265"/>
                <a:gd name="connsiteY48" fmla="*/ 1761531 h 2204265"/>
                <a:gd name="connsiteX49" fmla="*/ 85113 w 2204265"/>
                <a:gd name="connsiteY49" fmla="*/ 1544868 h 2204265"/>
                <a:gd name="connsiteX50" fmla="*/ 226733 w 2204265"/>
                <a:gd name="connsiteY50" fmla="*/ 1416912 h 2204265"/>
                <a:gd name="connsiteX51" fmla="*/ 212821 w 2204265"/>
                <a:gd name="connsiteY51" fmla="*/ 1373126 h 2204265"/>
                <a:gd name="connsiteX52" fmla="*/ 191748 w 2204265"/>
                <a:gd name="connsiteY52" fmla="*/ 1268325 h 2204265"/>
                <a:gd name="connsiteX53" fmla="*/ 0 w 2204265"/>
                <a:gd name="connsiteY53" fmla="*/ 1227224 h 2204265"/>
                <a:gd name="connsiteX54" fmla="*/ 0 w 2204265"/>
                <a:gd name="connsiteY54" fmla="*/ 977042 h 2204265"/>
                <a:gd name="connsiteX55" fmla="*/ 203220 w 2204265"/>
                <a:gd name="connsiteY55" fmla="*/ 933481 h 2204265"/>
                <a:gd name="connsiteX56" fmla="*/ 212821 w 2204265"/>
                <a:gd name="connsiteY56" fmla="*/ 890649 h 2204265"/>
                <a:gd name="connsiteX57" fmla="*/ 243470 w 2204265"/>
                <a:gd name="connsiteY57" fmla="*/ 802476 h 2204265"/>
                <a:gd name="connsiteX58" fmla="*/ 85113 w 2204265"/>
                <a:gd name="connsiteY58" fmla="*/ 659399 h 2204265"/>
                <a:gd name="connsiteX59" fmla="*/ 210204 w 2204265"/>
                <a:gd name="connsiteY59" fmla="*/ 442735 h 2204265"/>
                <a:gd name="connsiteX60" fmla="*/ 423776 w 2204265"/>
                <a:gd name="connsiteY60" fmla="*/ 511723 h 2204265"/>
                <a:gd name="connsiteX61" fmla="*/ 470557 w 2204265"/>
                <a:gd name="connsiteY61" fmla="*/ 461243 h 2204265"/>
                <a:gd name="connsiteX62" fmla="*/ 512656 w 2204265"/>
                <a:gd name="connsiteY62" fmla="*/ 426662 h 2204265"/>
                <a:gd name="connsiteX63" fmla="*/ 442735 w 2204265"/>
                <a:gd name="connsiteY63" fmla="*/ 210203 h 2204265"/>
                <a:gd name="connsiteX64" fmla="*/ 659399 w 2204265"/>
                <a:gd name="connsiteY64" fmla="*/ 85113 h 2204265"/>
                <a:gd name="connsiteX65" fmla="*/ 815299 w 2204265"/>
                <a:gd name="connsiteY65" fmla="*/ 257661 h 2204265"/>
                <a:gd name="connsiteX66" fmla="*/ 916475 w 2204265"/>
                <a:gd name="connsiteY66" fmla="*/ 229382 h 2204265"/>
                <a:gd name="connsiteX67" fmla="*/ 928259 w 2204265"/>
                <a:gd name="connsiteY67" fmla="*/ 227584 h 220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204265" h="2204265">
                  <a:moveTo>
                    <a:pt x="1102132" y="321083"/>
                  </a:moveTo>
                  <a:cubicBezTo>
                    <a:pt x="665509" y="321083"/>
                    <a:pt x="311557" y="675035"/>
                    <a:pt x="311557" y="1111658"/>
                  </a:cubicBezTo>
                  <a:cubicBezTo>
                    <a:pt x="311557" y="1548281"/>
                    <a:pt x="665509" y="1902233"/>
                    <a:pt x="1102132" y="1902233"/>
                  </a:cubicBezTo>
                  <a:cubicBezTo>
                    <a:pt x="1538755" y="1902233"/>
                    <a:pt x="1892707" y="1548281"/>
                    <a:pt x="1892707" y="1111658"/>
                  </a:cubicBezTo>
                  <a:cubicBezTo>
                    <a:pt x="1892707" y="675035"/>
                    <a:pt x="1538755" y="321083"/>
                    <a:pt x="1102132" y="321083"/>
                  </a:cubicBezTo>
                  <a:close/>
                  <a:moveTo>
                    <a:pt x="977042" y="0"/>
                  </a:moveTo>
                  <a:lnTo>
                    <a:pt x="1227224" y="0"/>
                  </a:lnTo>
                  <a:lnTo>
                    <a:pt x="1276006" y="227584"/>
                  </a:lnTo>
                  <a:lnTo>
                    <a:pt x="1287791" y="229382"/>
                  </a:lnTo>
                  <a:lnTo>
                    <a:pt x="1387705" y="259057"/>
                  </a:lnTo>
                  <a:lnTo>
                    <a:pt x="1544868" y="85113"/>
                  </a:lnTo>
                  <a:lnTo>
                    <a:pt x="1761531" y="210203"/>
                  </a:lnTo>
                  <a:lnTo>
                    <a:pt x="1691902" y="425756"/>
                  </a:lnTo>
                  <a:lnTo>
                    <a:pt x="1705003" y="435309"/>
                  </a:lnTo>
                  <a:cubicBezTo>
                    <a:pt x="1729378" y="456423"/>
                    <a:pt x="1752634" y="478795"/>
                    <a:pt x="1774668" y="502325"/>
                  </a:cubicBezTo>
                  <a:lnTo>
                    <a:pt x="1782142" y="511190"/>
                  </a:lnTo>
                  <a:lnTo>
                    <a:pt x="1994063" y="442735"/>
                  </a:lnTo>
                  <a:lnTo>
                    <a:pt x="2119154" y="659399"/>
                  </a:lnTo>
                  <a:lnTo>
                    <a:pt x="1961265" y="802053"/>
                  </a:lnTo>
                  <a:lnTo>
                    <a:pt x="1974042" y="833752"/>
                  </a:lnTo>
                  <a:lnTo>
                    <a:pt x="1999140" y="933073"/>
                  </a:lnTo>
                  <a:lnTo>
                    <a:pt x="2204265" y="977042"/>
                  </a:lnTo>
                  <a:lnTo>
                    <a:pt x="2204265" y="1227224"/>
                  </a:lnTo>
                  <a:lnTo>
                    <a:pt x="2012137" y="1268406"/>
                  </a:lnTo>
                  <a:lnTo>
                    <a:pt x="2004638" y="1317545"/>
                  </a:lnTo>
                  <a:cubicBezTo>
                    <a:pt x="1999269" y="1343782"/>
                    <a:pt x="1992785" y="1369612"/>
                    <a:pt x="1985237" y="1394985"/>
                  </a:cubicBezTo>
                  <a:lnTo>
                    <a:pt x="1977636" y="1417004"/>
                  </a:lnTo>
                  <a:lnTo>
                    <a:pt x="2119154" y="1544868"/>
                  </a:lnTo>
                  <a:lnTo>
                    <a:pt x="1994063" y="1761531"/>
                  </a:lnTo>
                  <a:lnTo>
                    <a:pt x="1820151" y="1705353"/>
                  </a:lnTo>
                  <a:lnTo>
                    <a:pt x="1798711" y="1734758"/>
                  </a:lnTo>
                  <a:cubicBezTo>
                    <a:pt x="1777597" y="1759133"/>
                    <a:pt x="1755225" y="1782388"/>
                    <a:pt x="1731696" y="1804423"/>
                  </a:cubicBezTo>
                  <a:lnTo>
                    <a:pt x="1706998" y="1825242"/>
                  </a:lnTo>
                  <a:lnTo>
                    <a:pt x="1761531" y="1994062"/>
                  </a:lnTo>
                  <a:lnTo>
                    <a:pt x="1544868" y="2119153"/>
                  </a:lnTo>
                  <a:lnTo>
                    <a:pt x="1429863" y="1991868"/>
                  </a:lnTo>
                  <a:lnTo>
                    <a:pt x="1400268" y="2003797"/>
                  </a:lnTo>
                  <a:lnTo>
                    <a:pt x="1262745" y="2038549"/>
                  </a:lnTo>
                  <a:lnTo>
                    <a:pt x="1227224" y="2204265"/>
                  </a:lnTo>
                  <a:lnTo>
                    <a:pt x="977042" y="2204265"/>
                  </a:lnTo>
                  <a:lnTo>
                    <a:pt x="941447" y="2038203"/>
                  </a:lnTo>
                  <a:lnTo>
                    <a:pt x="916475" y="2034392"/>
                  </a:lnTo>
                  <a:lnTo>
                    <a:pt x="774169" y="1992127"/>
                  </a:lnTo>
                  <a:lnTo>
                    <a:pt x="659399" y="2119153"/>
                  </a:lnTo>
                  <a:lnTo>
                    <a:pt x="442735" y="1994062"/>
                  </a:lnTo>
                  <a:lnTo>
                    <a:pt x="496981" y="1826130"/>
                  </a:lnTo>
                  <a:lnTo>
                    <a:pt x="391274" y="1717869"/>
                  </a:lnTo>
                  <a:lnTo>
                    <a:pt x="382878" y="1705753"/>
                  </a:lnTo>
                  <a:lnTo>
                    <a:pt x="210204" y="1761531"/>
                  </a:lnTo>
                  <a:lnTo>
                    <a:pt x="85113" y="1544868"/>
                  </a:lnTo>
                  <a:lnTo>
                    <a:pt x="226733" y="1416912"/>
                  </a:lnTo>
                  <a:lnTo>
                    <a:pt x="212821" y="1373126"/>
                  </a:lnTo>
                  <a:lnTo>
                    <a:pt x="191748" y="1268325"/>
                  </a:lnTo>
                  <a:lnTo>
                    <a:pt x="0" y="1227224"/>
                  </a:lnTo>
                  <a:lnTo>
                    <a:pt x="0" y="977042"/>
                  </a:lnTo>
                  <a:lnTo>
                    <a:pt x="203220" y="933481"/>
                  </a:lnTo>
                  <a:lnTo>
                    <a:pt x="212821" y="890649"/>
                  </a:lnTo>
                  <a:lnTo>
                    <a:pt x="243470" y="802476"/>
                  </a:lnTo>
                  <a:lnTo>
                    <a:pt x="85113" y="659399"/>
                  </a:lnTo>
                  <a:lnTo>
                    <a:pt x="210204" y="442735"/>
                  </a:lnTo>
                  <a:lnTo>
                    <a:pt x="423776" y="511723"/>
                  </a:lnTo>
                  <a:lnTo>
                    <a:pt x="470557" y="461243"/>
                  </a:lnTo>
                  <a:lnTo>
                    <a:pt x="512656" y="426662"/>
                  </a:lnTo>
                  <a:lnTo>
                    <a:pt x="442735" y="210203"/>
                  </a:lnTo>
                  <a:lnTo>
                    <a:pt x="659399" y="85113"/>
                  </a:lnTo>
                  <a:lnTo>
                    <a:pt x="815299" y="257661"/>
                  </a:lnTo>
                  <a:lnTo>
                    <a:pt x="916475" y="229382"/>
                  </a:lnTo>
                  <a:lnTo>
                    <a:pt x="928259" y="227584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2E2E2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>
              <a:off x="5305425" y="2638425"/>
              <a:ext cx="1581150" cy="1581150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7" name="椭圆 96"/>
            <p:cNvSpPr/>
            <p:nvPr/>
          </p:nvSpPr>
          <p:spPr>
            <a:xfrm>
              <a:off x="5370108" y="2708871"/>
              <a:ext cx="1451783" cy="1451783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9050"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1085826" y="5251464"/>
            <a:ext cx="800566" cy="704195"/>
            <a:chOff x="4993868" y="2326869"/>
            <a:chExt cx="2204265" cy="2204265"/>
          </a:xfrm>
          <a:effectLst>
            <a:outerShdw blurRad="292100" dist="1143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99" name="任意多边形 98"/>
            <p:cNvSpPr/>
            <p:nvPr/>
          </p:nvSpPr>
          <p:spPr>
            <a:xfrm>
              <a:off x="4993868" y="2326869"/>
              <a:ext cx="2204265" cy="2204265"/>
            </a:xfrm>
            <a:custGeom>
              <a:avLst/>
              <a:gdLst>
                <a:gd name="connsiteX0" fmla="*/ 1102132 w 2204265"/>
                <a:gd name="connsiteY0" fmla="*/ 321083 h 2204265"/>
                <a:gd name="connsiteX1" fmla="*/ 311557 w 2204265"/>
                <a:gd name="connsiteY1" fmla="*/ 1111658 h 2204265"/>
                <a:gd name="connsiteX2" fmla="*/ 1102132 w 2204265"/>
                <a:gd name="connsiteY2" fmla="*/ 1902233 h 2204265"/>
                <a:gd name="connsiteX3" fmla="*/ 1892707 w 2204265"/>
                <a:gd name="connsiteY3" fmla="*/ 1111658 h 2204265"/>
                <a:gd name="connsiteX4" fmla="*/ 1102132 w 2204265"/>
                <a:gd name="connsiteY4" fmla="*/ 321083 h 2204265"/>
                <a:gd name="connsiteX5" fmla="*/ 977042 w 2204265"/>
                <a:gd name="connsiteY5" fmla="*/ 0 h 2204265"/>
                <a:gd name="connsiteX6" fmla="*/ 1227224 w 2204265"/>
                <a:gd name="connsiteY6" fmla="*/ 0 h 2204265"/>
                <a:gd name="connsiteX7" fmla="*/ 1276006 w 2204265"/>
                <a:gd name="connsiteY7" fmla="*/ 227584 h 2204265"/>
                <a:gd name="connsiteX8" fmla="*/ 1287791 w 2204265"/>
                <a:gd name="connsiteY8" fmla="*/ 229382 h 2204265"/>
                <a:gd name="connsiteX9" fmla="*/ 1387705 w 2204265"/>
                <a:gd name="connsiteY9" fmla="*/ 259057 h 2204265"/>
                <a:gd name="connsiteX10" fmla="*/ 1544868 w 2204265"/>
                <a:gd name="connsiteY10" fmla="*/ 85113 h 2204265"/>
                <a:gd name="connsiteX11" fmla="*/ 1761531 w 2204265"/>
                <a:gd name="connsiteY11" fmla="*/ 210203 h 2204265"/>
                <a:gd name="connsiteX12" fmla="*/ 1691902 w 2204265"/>
                <a:gd name="connsiteY12" fmla="*/ 425756 h 2204265"/>
                <a:gd name="connsiteX13" fmla="*/ 1705003 w 2204265"/>
                <a:gd name="connsiteY13" fmla="*/ 435309 h 2204265"/>
                <a:gd name="connsiteX14" fmla="*/ 1774668 w 2204265"/>
                <a:gd name="connsiteY14" fmla="*/ 502325 h 2204265"/>
                <a:gd name="connsiteX15" fmla="*/ 1782142 w 2204265"/>
                <a:gd name="connsiteY15" fmla="*/ 511190 h 2204265"/>
                <a:gd name="connsiteX16" fmla="*/ 1994063 w 2204265"/>
                <a:gd name="connsiteY16" fmla="*/ 442735 h 2204265"/>
                <a:gd name="connsiteX17" fmla="*/ 2119154 w 2204265"/>
                <a:gd name="connsiteY17" fmla="*/ 659399 h 2204265"/>
                <a:gd name="connsiteX18" fmla="*/ 1961265 w 2204265"/>
                <a:gd name="connsiteY18" fmla="*/ 802053 h 2204265"/>
                <a:gd name="connsiteX19" fmla="*/ 1974042 w 2204265"/>
                <a:gd name="connsiteY19" fmla="*/ 833752 h 2204265"/>
                <a:gd name="connsiteX20" fmla="*/ 1999140 w 2204265"/>
                <a:gd name="connsiteY20" fmla="*/ 933073 h 2204265"/>
                <a:gd name="connsiteX21" fmla="*/ 2204265 w 2204265"/>
                <a:gd name="connsiteY21" fmla="*/ 977042 h 2204265"/>
                <a:gd name="connsiteX22" fmla="*/ 2204265 w 2204265"/>
                <a:gd name="connsiteY22" fmla="*/ 1227224 h 2204265"/>
                <a:gd name="connsiteX23" fmla="*/ 2012137 w 2204265"/>
                <a:gd name="connsiteY23" fmla="*/ 1268406 h 2204265"/>
                <a:gd name="connsiteX24" fmla="*/ 2004638 w 2204265"/>
                <a:gd name="connsiteY24" fmla="*/ 1317545 h 2204265"/>
                <a:gd name="connsiteX25" fmla="*/ 1985237 w 2204265"/>
                <a:gd name="connsiteY25" fmla="*/ 1394985 h 2204265"/>
                <a:gd name="connsiteX26" fmla="*/ 1977636 w 2204265"/>
                <a:gd name="connsiteY26" fmla="*/ 1417004 h 2204265"/>
                <a:gd name="connsiteX27" fmla="*/ 2119154 w 2204265"/>
                <a:gd name="connsiteY27" fmla="*/ 1544868 h 2204265"/>
                <a:gd name="connsiteX28" fmla="*/ 1994063 w 2204265"/>
                <a:gd name="connsiteY28" fmla="*/ 1761531 h 2204265"/>
                <a:gd name="connsiteX29" fmla="*/ 1820151 w 2204265"/>
                <a:gd name="connsiteY29" fmla="*/ 1705353 h 2204265"/>
                <a:gd name="connsiteX30" fmla="*/ 1798711 w 2204265"/>
                <a:gd name="connsiteY30" fmla="*/ 1734758 h 2204265"/>
                <a:gd name="connsiteX31" fmla="*/ 1731696 w 2204265"/>
                <a:gd name="connsiteY31" fmla="*/ 1804423 h 2204265"/>
                <a:gd name="connsiteX32" fmla="*/ 1706998 w 2204265"/>
                <a:gd name="connsiteY32" fmla="*/ 1825242 h 2204265"/>
                <a:gd name="connsiteX33" fmla="*/ 1761531 w 2204265"/>
                <a:gd name="connsiteY33" fmla="*/ 1994062 h 2204265"/>
                <a:gd name="connsiteX34" fmla="*/ 1544868 w 2204265"/>
                <a:gd name="connsiteY34" fmla="*/ 2119153 h 2204265"/>
                <a:gd name="connsiteX35" fmla="*/ 1429863 w 2204265"/>
                <a:gd name="connsiteY35" fmla="*/ 1991868 h 2204265"/>
                <a:gd name="connsiteX36" fmla="*/ 1400268 w 2204265"/>
                <a:gd name="connsiteY36" fmla="*/ 2003797 h 2204265"/>
                <a:gd name="connsiteX37" fmla="*/ 1262745 w 2204265"/>
                <a:gd name="connsiteY37" fmla="*/ 2038549 h 2204265"/>
                <a:gd name="connsiteX38" fmla="*/ 1227224 w 2204265"/>
                <a:gd name="connsiteY38" fmla="*/ 2204265 h 2204265"/>
                <a:gd name="connsiteX39" fmla="*/ 977042 w 2204265"/>
                <a:gd name="connsiteY39" fmla="*/ 2204265 h 2204265"/>
                <a:gd name="connsiteX40" fmla="*/ 941447 w 2204265"/>
                <a:gd name="connsiteY40" fmla="*/ 2038203 h 2204265"/>
                <a:gd name="connsiteX41" fmla="*/ 916475 w 2204265"/>
                <a:gd name="connsiteY41" fmla="*/ 2034392 h 2204265"/>
                <a:gd name="connsiteX42" fmla="*/ 774169 w 2204265"/>
                <a:gd name="connsiteY42" fmla="*/ 1992127 h 2204265"/>
                <a:gd name="connsiteX43" fmla="*/ 659399 w 2204265"/>
                <a:gd name="connsiteY43" fmla="*/ 2119153 h 2204265"/>
                <a:gd name="connsiteX44" fmla="*/ 442735 w 2204265"/>
                <a:gd name="connsiteY44" fmla="*/ 1994062 h 2204265"/>
                <a:gd name="connsiteX45" fmla="*/ 496981 w 2204265"/>
                <a:gd name="connsiteY45" fmla="*/ 1826130 h 2204265"/>
                <a:gd name="connsiteX46" fmla="*/ 391274 w 2204265"/>
                <a:gd name="connsiteY46" fmla="*/ 1717869 h 2204265"/>
                <a:gd name="connsiteX47" fmla="*/ 382878 w 2204265"/>
                <a:gd name="connsiteY47" fmla="*/ 1705753 h 2204265"/>
                <a:gd name="connsiteX48" fmla="*/ 210204 w 2204265"/>
                <a:gd name="connsiteY48" fmla="*/ 1761531 h 2204265"/>
                <a:gd name="connsiteX49" fmla="*/ 85113 w 2204265"/>
                <a:gd name="connsiteY49" fmla="*/ 1544868 h 2204265"/>
                <a:gd name="connsiteX50" fmla="*/ 226733 w 2204265"/>
                <a:gd name="connsiteY50" fmla="*/ 1416912 h 2204265"/>
                <a:gd name="connsiteX51" fmla="*/ 212821 w 2204265"/>
                <a:gd name="connsiteY51" fmla="*/ 1373126 h 2204265"/>
                <a:gd name="connsiteX52" fmla="*/ 191748 w 2204265"/>
                <a:gd name="connsiteY52" fmla="*/ 1268325 h 2204265"/>
                <a:gd name="connsiteX53" fmla="*/ 0 w 2204265"/>
                <a:gd name="connsiteY53" fmla="*/ 1227224 h 2204265"/>
                <a:gd name="connsiteX54" fmla="*/ 0 w 2204265"/>
                <a:gd name="connsiteY54" fmla="*/ 977042 h 2204265"/>
                <a:gd name="connsiteX55" fmla="*/ 203220 w 2204265"/>
                <a:gd name="connsiteY55" fmla="*/ 933481 h 2204265"/>
                <a:gd name="connsiteX56" fmla="*/ 212821 w 2204265"/>
                <a:gd name="connsiteY56" fmla="*/ 890649 h 2204265"/>
                <a:gd name="connsiteX57" fmla="*/ 243470 w 2204265"/>
                <a:gd name="connsiteY57" fmla="*/ 802476 h 2204265"/>
                <a:gd name="connsiteX58" fmla="*/ 85113 w 2204265"/>
                <a:gd name="connsiteY58" fmla="*/ 659399 h 2204265"/>
                <a:gd name="connsiteX59" fmla="*/ 210204 w 2204265"/>
                <a:gd name="connsiteY59" fmla="*/ 442735 h 2204265"/>
                <a:gd name="connsiteX60" fmla="*/ 423776 w 2204265"/>
                <a:gd name="connsiteY60" fmla="*/ 511723 h 2204265"/>
                <a:gd name="connsiteX61" fmla="*/ 470557 w 2204265"/>
                <a:gd name="connsiteY61" fmla="*/ 461243 h 2204265"/>
                <a:gd name="connsiteX62" fmla="*/ 512656 w 2204265"/>
                <a:gd name="connsiteY62" fmla="*/ 426662 h 2204265"/>
                <a:gd name="connsiteX63" fmla="*/ 442735 w 2204265"/>
                <a:gd name="connsiteY63" fmla="*/ 210203 h 2204265"/>
                <a:gd name="connsiteX64" fmla="*/ 659399 w 2204265"/>
                <a:gd name="connsiteY64" fmla="*/ 85113 h 2204265"/>
                <a:gd name="connsiteX65" fmla="*/ 815299 w 2204265"/>
                <a:gd name="connsiteY65" fmla="*/ 257661 h 2204265"/>
                <a:gd name="connsiteX66" fmla="*/ 916475 w 2204265"/>
                <a:gd name="connsiteY66" fmla="*/ 229382 h 2204265"/>
                <a:gd name="connsiteX67" fmla="*/ 928259 w 2204265"/>
                <a:gd name="connsiteY67" fmla="*/ 227584 h 220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204265" h="2204265">
                  <a:moveTo>
                    <a:pt x="1102132" y="321083"/>
                  </a:moveTo>
                  <a:cubicBezTo>
                    <a:pt x="665509" y="321083"/>
                    <a:pt x="311557" y="675035"/>
                    <a:pt x="311557" y="1111658"/>
                  </a:cubicBezTo>
                  <a:cubicBezTo>
                    <a:pt x="311557" y="1548281"/>
                    <a:pt x="665509" y="1902233"/>
                    <a:pt x="1102132" y="1902233"/>
                  </a:cubicBezTo>
                  <a:cubicBezTo>
                    <a:pt x="1538755" y="1902233"/>
                    <a:pt x="1892707" y="1548281"/>
                    <a:pt x="1892707" y="1111658"/>
                  </a:cubicBezTo>
                  <a:cubicBezTo>
                    <a:pt x="1892707" y="675035"/>
                    <a:pt x="1538755" y="321083"/>
                    <a:pt x="1102132" y="321083"/>
                  </a:cubicBezTo>
                  <a:close/>
                  <a:moveTo>
                    <a:pt x="977042" y="0"/>
                  </a:moveTo>
                  <a:lnTo>
                    <a:pt x="1227224" y="0"/>
                  </a:lnTo>
                  <a:lnTo>
                    <a:pt x="1276006" y="227584"/>
                  </a:lnTo>
                  <a:lnTo>
                    <a:pt x="1287791" y="229382"/>
                  </a:lnTo>
                  <a:lnTo>
                    <a:pt x="1387705" y="259057"/>
                  </a:lnTo>
                  <a:lnTo>
                    <a:pt x="1544868" y="85113"/>
                  </a:lnTo>
                  <a:lnTo>
                    <a:pt x="1761531" y="210203"/>
                  </a:lnTo>
                  <a:lnTo>
                    <a:pt x="1691902" y="425756"/>
                  </a:lnTo>
                  <a:lnTo>
                    <a:pt x="1705003" y="435309"/>
                  </a:lnTo>
                  <a:cubicBezTo>
                    <a:pt x="1729378" y="456423"/>
                    <a:pt x="1752634" y="478795"/>
                    <a:pt x="1774668" y="502325"/>
                  </a:cubicBezTo>
                  <a:lnTo>
                    <a:pt x="1782142" y="511190"/>
                  </a:lnTo>
                  <a:lnTo>
                    <a:pt x="1994063" y="442735"/>
                  </a:lnTo>
                  <a:lnTo>
                    <a:pt x="2119154" y="659399"/>
                  </a:lnTo>
                  <a:lnTo>
                    <a:pt x="1961265" y="802053"/>
                  </a:lnTo>
                  <a:lnTo>
                    <a:pt x="1974042" y="833752"/>
                  </a:lnTo>
                  <a:lnTo>
                    <a:pt x="1999140" y="933073"/>
                  </a:lnTo>
                  <a:lnTo>
                    <a:pt x="2204265" y="977042"/>
                  </a:lnTo>
                  <a:lnTo>
                    <a:pt x="2204265" y="1227224"/>
                  </a:lnTo>
                  <a:lnTo>
                    <a:pt x="2012137" y="1268406"/>
                  </a:lnTo>
                  <a:lnTo>
                    <a:pt x="2004638" y="1317545"/>
                  </a:lnTo>
                  <a:cubicBezTo>
                    <a:pt x="1999269" y="1343782"/>
                    <a:pt x="1992785" y="1369612"/>
                    <a:pt x="1985237" y="1394985"/>
                  </a:cubicBezTo>
                  <a:lnTo>
                    <a:pt x="1977636" y="1417004"/>
                  </a:lnTo>
                  <a:lnTo>
                    <a:pt x="2119154" y="1544868"/>
                  </a:lnTo>
                  <a:lnTo>
                    <a:pt x="1994063" y="1761531"/>
                  </a:lnTo>
                  <a:lnTo>
                    <a:pt x="1820151" y="1705353"/>
                  </a:lnTo>
                  <a:lnTo>
                    <a:pt x="1798711" y="1734758"/>
                  </a:lnTo>
                  <a:cubicBezTo>
                    <a:pt x="1777597" y="1759133"/>
                    <a:pt x="1755225" y="1782388"/>
                    <a:pt x="1731696" y="1804423"/>
                  </a:cubicBezTo>
                  <a:lnTo>
                    <a:pt x="1706998" y="1825242"/>
                  </a:lnTo>
                  <a:lnTo>
                    <a:pt x="1761531" y="1994062"/>
                  </a:lnTo>
                  <a:lnTo>
                    <a:pt x="1544868" y="2119153"/>
                  </a:lnTo>
                  <a:lnTo>
                    <a:pt x="1429863" y="1991868"/>
                  </a:lnTo>
                  <a:lnTo>
                    <a:pt x="1400268" y="2003797"/>
                  </a:lnTo>
                  <a:lnTo>
                    <a:pt x="1262745" y="2038549"/>
                  </a:lnTo>
                  <a:lnTo>
                    <a:pt x="1227224" y="2204265"/>
                  </a:lnTo>
                  <a:lnTo>
                    <a:pt x="977042" y="2204265"/>
                  </a:lnTo>
                  <a:lnTo>
                    <a:pt x="941447" y="2038203"/>
                  </a:lnTo>
                  <a:lnTo>
                    <a:pt x="916475" y="2034392"/>
                  </a:lnTo>
                  <a:lnTo>
                    <a:pt x="774169" y="1992127"/>
                  </a:lnTo>
                  <a:lnTo>
                    <a:pt x="659399" y="2119153"/>
                  </a:lnTo>
                  <a:lnTo>
                    <a:pt x="442735" y="1994062"/>
                  </a:lnTo>
                  <a:lnTo>
                    <a:pt x="496981" y="1826130"/>
                  </a:lnTo>
                  <a:lnTo>
                    <a:pt x="391274" y="1717869"/>
                  </a:lnTo>
                  <a:lnTo>
                    <a:pt x="382878" y="1705753"/>
                  </a:lnTo>
                  <a:lnTo>
                    <a:pt x="210204" y="1761531"/>
                  </a:lnTo>
                  <a:lnTo>
                    <a:pt x="85113" y="1544868"/>
                  </a:lnTo>
                  <a:lnTo>
                    <a:pt x="226733" y="1416912"/>
                  </a:lnTo>
                  <a:lnTo>
                    <a:pt x="212821" y="1373126"/>
                  </a:lnTo>
                  <a:lnTo>
                    <a:pt x="191748" y="1268325"/>
                  </a:lnTo>
                  <a:lnTo>
                    <a:pt x="0" y="1227224"/>
                  </a:lnTo>
                  <a:lnTo>
                    <a:pt x="0" y="977042"/>
                  </a:lnTo>
                  <a:lnTo>
                    <a:pt x="203220" y="933481"/>
                  </a:lnTo>
                  <a:lnTo>
                    <a:pt x="212821" y="890649"/>
                  </a:lnTo>
                  <a:lnTo>
                    <a:pt x="243470" y="802476"/>
                  </a:lnTo>
                  <a:lnTo>
                    <a:pt x="85113" y="659399"/>
                  </a:lnTo>
                  <a:lnTo>
                    <a:pt x="210204" y="442735"/>
                  </a:lnTo>
                  <a:lnTo>
                    <a:pt x="423776" y="511723"/>
                  </a:lnTo>
                  <a:lnTo>
                    <a:pt x="470557" y="461243"/>
                  </a:lnTo>
                  <a:lnTo>
                    <a:pt x="512656" y="426662"/>
                  </a:lnTo>
                  <a:lnTo>
                    <a:pt x="442735" y="210203"/>
                  </a:lnTo>
                  <a:lnTo>
                    <a:pt x="659399" y="85113"/>
                  </a:lnTo>
                  <a:lnTo>
                    <a:pt x="815299" y="257661"/>
                  </a:lnTo>
                  <a:lnTo>
                    <a:pt x="916475" y="229382"/>
                  </a:lnTo>
                  <a:lnTo>
                    <a:pt x="928259" y="227584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2E2E2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5305425" y="2638425"/>
              <a:ext cx="1581150" cy="1581150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>
              <a:off x="5370108" y="2708871"/>
              <a:ext cx="1451783" cy="1451783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9050"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35" name="椭圆 134"/>
          <p:cNvSpPr>
            <a:spLocks noChangeAspect="1"/>
          </p:cNvSpPr>
          <p:nvPr/>
        </p:nvSpPr>
        <p:spPr>
          <a:xfrm>
            <a:off x="1279418" y="3655825"/>
            <a:ext cx="1955552" cy="16717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椭圆 135"/>
          <p:cNvSpPr>
            <a:spLocks noChangeAspect="1"/>
          </p:cNvSpPr>
          <p:nvPr/>
        </p:nvSpPr>
        <p:spPr>
          <a:xfrm>
            <a:off x="1279418" y="3655825"/>
            <a:ext cx="1955552" cy="167177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椭圆 136"/>
          <p:cNvSpPr>
            <a:spLocks noChangeAspect="1"/>
          </p:cNvSpPr>
          <p:nvPr/>
        </p:nvSpPr>
        <p:spPr>
          <a:xfrm>
            <a:off x="1488708" y="3835825"/>
            <a:ext cx="1520985" cy="130026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任意多边形 137"/>
          <p:cNvSpPr/>
          <p:nvPr/>
        </p:nvSpPr>
        <p:spPr>
          <a:xfrm>
            <a:off x="2037911" y="3961824"/>
            <a:ext cx="3207692" cy="1040213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椭圆 138"/>
          <p:cNvSpPr>
            <a:spLocks noChangeAspect="1"/>
          </p:cNvSpPr>
          <p:nvPr/>
        </p:nvSpPr>
        <p:spPr>
          <a:xfrm>
            <a:off x="1635212" y="3961824"/>
            <a:ext cx="1216788" cy="104021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1831865" y="4111882"/>
            <a:ext cx="859817" cy="73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文本框 140"/>
          <p:cNvSpPr txBox="1"/>
          <p:nvPr/>
        </p:nvSpPr>
        <p:spPr>
          <a:xfrm>
            <a:off x="2772218" y="4240057"/>
            <a:ext cx="2473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LUYỆN TẬP</a:t>
            </a:r>
            <a:endParaRPr lang="zh-CN" altLang="en-US" sz="2800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2" name="椭圆 141"/>
          <p:cNvSpPr>
            <a:spLocks noChangeAspect="1"/>
          </p:cNvSpPr>
          <p:nvPr/>
        </p:nvSpPr>
        <p:spPr>
          <a:xfrm>
            <a:off x="5788542" y="3655825"/>
            <a:ext cx="1955552" cy="16717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椭圆 142"/>
          <p:cNvSpPr>
            <a:spLocks noChangeAspect="1"/>
          </p:cNvSpPr>
          <p:nvPr/>
        </p:nvSpPr>
        <p:spPr>
          <a:xfrm>
            <a:off x="5788542" y="3655825"/>
            <a:ext cx="1955552" cy="167177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椭圆 143"/>
          <p:cNvSpPr>
            <a:spLocks noChangeAspect="1"/>
          </p:cNvSpPr>
          <p:nvPr/>
        </p:nvSpPr>
        <p:spPr>
          <a:xfrm>
            <a:off x="5997832" y="3835825"/>
            <a:ext cx="1520985" cy="130026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任意多边形 144"/>
          <p:cNvSpPr/>
          <p:nvPr/>
        </p:nvSpPr>
        <p:spPr>
          <a:xfrm>
            <a:off x="6620300" y="3961824"/>
            <a:ext cx="3666700" cy="1040213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椭圆 145"/>
          <p:cNvSpPr>
            <a:spLocks noChangeAspect="1"/>
          </p:cNvSpPr>
          <p:nvPr/>
        </p:nvSpPr>
        <p:spPr>
          <a:xfrm>
            <a:off x="6144336" y="3961824"/>
            <a:ext cx="1216788" cy="104021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6341807" y="4111882"/>
            <a:ext cx="841011" cy="73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zh-CN" altLang="en-US" sz="4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7281342" y="4240057"/>
            <a:ext cx="2473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VẬN DỤNG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9" name="椭圆 148"/>
          <p:cNvSpPr>
            <a:spLocks noChangeAspect="1"/>
          </p:cNvSpPr>
          <p:nvPr/>
        </p:nvSpPr>
        <p:spPr>
          <a:xfrm>
            <a:off x="1279418" y="1431645"/>
            <a:ext cx="1955552" cy="16717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椭圆 149"/>
          <p:cNvSpPr>
            <a:spLocks noChangeAspect="1"/>
          </p:cNvSpPr>
          <p:nvPr/>
        </p:nvSpPr>
        <p:spPr>
          <a:xfrm>
            <a:off x="1279418" y="1431645"/>
            <a:ext cx="1955552" cy="167177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椭圆 150"/>
          <p:cNvSpPr>
            <a:spLocks noChangeAspect="1"/>
          </p:cNvSpPr>
          <p:nvPr/>
        </p:nvSpPr>
        <p:spPr>
          <a:xfrm>
            <a:off x="1488708" y="1611645"/>
            <a:ext cx="1520985" cy="130026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任意多边形 151"/>
          <p:cNvSpPr/>
          <p:nvPr/>
        </p:nvSpPr>
        <p:spPr>
          <a:xfrm>
            <a:off x="2037911" y="1737645"/>
            <a:ext cx="3207692" cy="1031404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椭圆 152"/>
          <p:cNvSpPr>
            <a:spLocks noChangeAspect="1"/>
          </p:cNvSpPr>
          <p:nvPr/>
        </p:nvSpPr>
        <p:spPr>
          <a:xfrm>
            <a:off x="1635212" y="1737644"/>
            <a:ext cx="1216788" cy="104021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文本框 153"/>
          <p:cNvSpPr txBox="1"/>
          <p:nvPr/>
        </p:nvSpPr>
        <p:spPr>
          <a:xfrm>
            <a:off x="1835785" y="1887702"/>
            <a:ext cx="769549" cy="73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4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2733764" y="2015878"/>
            <a:ext cx="2371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KHỞI ĐỘNG</a:t>
            </a:r>
            <a:endParaRPr lang="zh-CN" altLang="en-US" sz="2800" b="1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6" name="椭圆 155"/>
          <p:cNvSpPr>
            <a:spLocks noChangeAspect="1"/>
          </p:cNvSpPr>
          <p:nvPr/>
        </p:nvSpPr>
        <p:spPr>
          <a:xfrm>
            <a:off x="5788542" y="1431645"/>
            <a:ext cx="1955552" cy="16717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椭圆 156"/>
          <p:cNvSpPr>
            <a:spLocks noChangeAspect="1"/>
          </p:cNvSpPr>
          <p:nvPr/>
        </p:nvSpPr>
        <p:spPr>
          <a:xfrm>
            <a:off x="5788542" y="1431645"/>
            <a:ext cx="1955552" cy="167177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椭圆 157"/>
          <p:cNvSpPr>
            <a:spLocks noChangeAspect="1"/>
          </p:cNvSpPr>
          <p:nvPr/>
        </p:nvSpPr>
        <p:spPr>
          <a:xfrm>
            <a:off x="5997832" y="1611645"/>
            <a:ext cx="1520985" cy="130026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任意多边形 158"/>
          <p:cNvSpPr/>
          <p:nvPr/>
        </p:nvSpPr>
        <p:spPr>
          <a:xfrm>
            <a:off x="6620300" y="1729108"/>
            <a:ext cx="5185652" cy="1040213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椭圆 159"/>
          <p:cNvSpPr>
            <a:spLocks noChangeAspect="1"/>
          </p:cNvSpPr>
          <p:nvPr/>
        </p:nvSpPr>
        <p:spPr>
          <a:xfrm>
            <a:off x="6144336" y="1737644"/>
            <a:ext cx="1216788" cy="104021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文本框 160"/>
          <p:cNvSpPr txBox="1"/>
          <p:nvPr/>
        </p:nvSpPr>
        <p:spPr>
          <a:xfrm>
            <a:off x="6341724" y="1887702"/>
            <a:ext cx="842892" cy="73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40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文本框 161"/>
          <p:cNvSpPr txBox="1"/>
          <p:nvPr/>
        </p:nvSpPr>
        <p:spPr>
          <a:xfrm>
            <a:off x="7316412" y="2015878"/>
            <a:ext cx="4738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 THÀNH KIẾN THỨC</a:t>
            </a:r>
            <a:endParaRPr lang="zh-CN" altLang="en-US" sz="28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"/>
                            </p:stCondLst>
                            <p:childTnLst>
                              <p:par>
                                <p:cTn id="10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"/>
                            </p:stCondLst>
                            <p:childTnLst>
                              <p:par>
                                <p:cTn id="1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600"/>
                            </p:stCondLst>
                            <p:childTnLst>
                              <p:par>
                                <p:cTn id="14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800"/>
                            </p:stCondLst>
                            <p:childTnLst>
                              <p:par>
                                <p:cTn id="15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 tmFilter="0,0; .5, 1; 1, 1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850"/>
                            </p:stCondLst>
                            <p:childTnLst>
                              <p:par>
                                <p:cTn id="18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1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2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4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6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8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3050"/>
                            </p:stCondLst>
                            <p:childTnLst>
                              <p:par>
                                <p:cTn id="20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8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9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1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3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5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250"/>
                            </p:stCondLst>
                            <p:childTnLst>
                              <p:par>
                                <p:cTn id="2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5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6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8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0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2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3450"/>
                            </p:stCondLst>
                            <p:childTnLst>
                              <p:par>
                                <p:cTn id="23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2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3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5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6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7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9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3650"/>
                            </p:stCondLst>
                            <p:childTnLst>
                              <p:par>
                                <p:cTn id="25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9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0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2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4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6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3850"/>
                            </p:stCondLst>
                            <p:childTnLst>
                              <p:par>
                                <p:cTn id="26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6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7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8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9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0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1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2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3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4050"/>
                            </p:stCondLst>
                            <p:childTnLst>
                              <p:par>
                                <p:cTn id="28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500" tmFilter="0,0; .5, 1; 1, 1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350"/>
                            </p:stCondLst>
                            <p:childTnLst>
                              <p:par>
                                <p:cTn id="29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1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2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4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6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8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5550"/>
                            </p:stCondLst>
                            <p:childTnLst>
                              <p:par>
                                <p:cTn id="3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2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8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9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1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2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3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4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5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5750"/>
                            </p:stCondLst>
                            <p:childTnLst>
                              <p:par>
                                <p:cTn id="3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9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5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6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7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8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0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1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2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950"/>
                            </p:stCondLst>
                            <p:childTnLst>
                              <p:par>
                                <p:cTn id="34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2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3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4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5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6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7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8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9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6150"/>
                            </p:stCondLst>
                            <p:childTnLst>
                              <p:par>
                                <p:cTn id="36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3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4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9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0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1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2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3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4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5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6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6350"/>
                            </p:stCondLst>
                            <p:childTnLst>
                              <p:par>
                                <p:cTn id="37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0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1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6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7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8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9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0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1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2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3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6550"/>
                            </p:stCondLst>
                            <p:childTnLst>
                              <p:par>
                                <p:cTn id="39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 tmFilter="0,0; .5, 1; 1, 1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7400"/>
                            </p:stCondLst>
                            <p:childTnLst>
                              <p:par>
                                <p:cTn id="40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5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6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1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2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3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4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6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7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8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7600"/>
                            </p:stCondLst>
                            <p:childTnLst>
                              <p:par>
                                <p:cTn id="42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2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3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8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9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0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1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2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3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4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5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7800"/>
                            </p:stCondLst>
                            <p:childTnLst>
                              <p:par>
                                <p:cTn id="43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0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5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6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7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8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9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0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1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2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8000"/>
                            </p:stCondLst>
                            <p:childTnLst>
                              <p:par>
                                <p:cTn id="45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6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7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2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3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4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5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6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7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8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9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8200"/>
                            </p:stCondLst>
                            <p:childTnLst>
                              <p:par>
                                <p:cTn id="47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3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4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9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0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1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2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3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4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5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6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8400"/>
                            </p:stCondLst>
                            <p:childTnLst>
                              <p:par>
                                <p:cTn id="48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1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6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7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8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9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0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1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2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3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8600"/>
                            </p:stCondLst>
                            <p:childTnLst>
                              <p:par>
                                <p:cTn id="50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1" dur="500" tmFilter="0,0; .5, 1; 1, 1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36" grpId="0" animBg="1"/>
      <p:bldP spid="137" grpId="0" animBg="1"/>
      <p:bldP spid="138" grpId="0" animBg="1"/>
      <p:bldP spid="139" grpId="0" animBg="1"/>
      <p:bldP spid="140" grpId="0"/>
      <p:bldP spid="141" grpId="0"/>
      <p:bldP spid="142" grpId="0" animBg="1"/>
      <p:bldP spid="143" grpId="0" animBg="1"/>
      <p:bldP spid="144" grpId="0" animBg="1"/>
      <p:bldP spid="145" grpId="0" animBg="1"/>
      <p:bldP spid="146" grpId="0" animBg="1"/>
      <p:bldP spid="147" grpId="0"/>
      <p:bldP spid="148" grpId="0"/>
      <p:bldP spid="149" grpId="0" animBg="1"/>
      <p:bldP spid="150" grpId="0" animBg="1"/>
      <p:bldP spid="151" grpId="0" animBg="1"/>
      <p:bldP spid="152" grpId="0" animBg="1"/>
      <p:bldP spid="153" grpId="0" animBg="1"/>
      <p:bldP spid="154" grpId="0"/>
      <p:bldP spid="155" grpId="0"/>
      <p:bldP spid="156" grpId="0" animBg="1"/>
      <p:bldP spid="157" grpId="0" animBg="1"/>
      <p:bldP spid="158" grpId="0" animBg="1"/>
      <p:bldP spid="159" grpId="0" animBg="1"/>
      <p:bldP spid="160" grpId="0" animBg="1"/>
      <p:bldP spid="161" grpId="0"/>
      <p:bldP spid="16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>
            <a:spLocks noChangeAspect="1"/>
          </p:cNvSpPr>
          <p:nvPr/>
        </p:nvSpPr>
        <p:spPr>
          <a:xfrm>
            <a:off x="3495206" y="2143723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椭圆 14"/>
          <p:cNvSpPr>
            <a:spLocks noChangeAspect="1"/>
          </p:cNvSpPr>
          <p:nvPr/>
        </p:nvSpPr>
        <p:spPr>
          <a:xfrm>
            <a:off x="3495206" y="2143723"/>
            <a:ext cx="2520000" cy="25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>
            <a:off x="3775206" y="2423723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4835396" y="2605868"/>
            <a:ext cx="3574932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椭圆 17"/>
          <p:cNvSpPr>
            <a:spLocks noChangeAspect="1"/>
          </p:cNvSpPr>
          <p:nvPr/>
        </p:nvSpPr>
        <p:spPr>
          <a:xfrm>
            <a:off x="3971206" y="2619723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83821" y="2910295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6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529148" y="3090629"/>
            <a:ext cx="2987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LUYỆN TẬP</a:t>
            </a:r>
            <a:endParaRPr lang="zh-CN" altLang="en-US" sz="3600" b="1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-311243" y="10593519"/>
            <a:ext cx="8564897" cy="200863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97" y="2937238"/>
            <a:ext cx="2240329" cy="2052209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903" y="2691770"/>
            <a:ext cx="2654247" cy="2468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1389 L 0.02565 -0.55555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" y="-3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10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6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100"/>
                            </p:stCondLst>
                            <p:childTnLst>
                              <p:par>
                                <p:cTn id="5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836" y="1052232"/>
            <a:ext cx="1170709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20000"/>
              </a:lnSpc>
              <a:spcAft>
                <a:spcPts val="300"/>
              </a:spcAft>
            </a:pPr>
            <a:r>
              <a:rPr lang="vi-VN" sz="3600" dirty="0">
                <a:solidFill>
                  <a:srgbClr val="002060"/>
                </a:solidFill>
                <a:ea typeface="Arial" panose="020B0604020202020204" pitchFamily="34" charset="0"/>
              </a:rPr>
              <a:t>- </a:t>
            </a:r>
            <a:r>
              <a:rPr lang="en-US" sz="3600" dirty="0" err="1" smtClean="0">
                <a:solidFill>
                  <a:srgbClr val="0020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solidFill>
                  <a:srgbClr val="0020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lang="vi-VN" sz="3600" dirty="0" smtClean="0">
                <a:solidFill>
                  <a:srgbClr val="0020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ea typeface="Arial" panose="020B0604020202020204" pitchFamily="34" charset="0"/>
              </a:rPr>
              <a:t>theo cặp đôi và </a:t>
            </a:r>
            <a:r>
              <a:rPr lang="en-US" sz="3600" dirty="0" err="1" smtClean="0">
                <a:solidFill>
                  <a:srgbClr val="0020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3600" dirty="0" smtClean="0">
                <a:solidFill>
                  <a:srgbClr val="0020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lượt</a:t>
            </a:r>
            <a:r>
              <a:rPr lang="en-US" sz="3600" dirty="0" smtClean="0">
                <a:solidFill>
                  <a:srgbClr val="0020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002060"/>
                </a:solidFill>
                <a:ea typeface="Arial" panose="020B0604020202020204" pitchFamily="34" charset="0"/>
              </a:rPr>
              <a:t>trả </a:t>
            </a:r>
            <a:r>
              <a:rPr lang="vi-VN" sz="3600" dirty="0">
                <a:solidFill>
                  <a:srgbClr val="002060"/>
                </a:solidFill>
                <a:ea typeface="Arial" panose="020B0604020202020204" pitchFamily="34" charset="0"/>
              </a:rPr>
              <a:t>lời các câu hỏi</a:t>
            </a:r>
            <a:r>
              <a:rPr lang="vi-VN" sz="3600" dirty="0" smtClean="0">
                <a:solidFill>
                  <a:srgbClr val="002060"/>
                </a:solidFill>
                <a:ea typeface="Arial" panose="020B0604020202020204" pitchFamily="34" charset="0"/>
              </a:rPr>
              <a:t>:</a:t>
            </a:r>
            <a:endParaRPr lang="en-US" sz="3600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  <p:sp>
        <p:nvSpPr>
          <p:cNvPr id="3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………LUYỆN TẬP………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6473" y="2048567"/>
            <a:ext cx="38654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vi-VN" sz="3200" b="1" spc="8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1:</a:t>
            </a:r>
            <a:r>
              <a:rPr lang="vi-VN" sz="3200" i="1" spc="8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 cho biết GHĐ và ĐCNN của thước ở hình 4.2 a và thước em đang sử dụng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692" y="2324100"/>
            <a:ext cx="7121235" cy="20227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98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………LUYỆN TẬP………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1164" y="1471073"/>
            <a:ext cx="3629891" cy="4177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2: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Quan sát hình 4.3 và cho biết cách đo chiều dài trong trường hợp nào nhanh và cho kết quả chính xác hơn? Tại sao?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031" y="1163608"/>
            <a:ext cx="6988060" cy="4876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140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………LUYỆN TẬP………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3963" y="1096944"/>
            <a:ext cx="5223163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3: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Hãy đo chiều dài đo thẳng AB và CD trong hình 4.1. Từ kết quả đo em có nhận xét gì?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963" y="3811012"/>
            <a:ext cx="5375563" cy="2992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4: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Lấy ví dụ trong thực tế chứng tỏ cảm nhận bằng giác quan của chúng ta về kích thước các vật có thể sai.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18" y="1454727"/>
            <a:ext cx="5459124" cy="30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975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>
            <a:spLocks noChangeAspect="1"/>
          </p:cNvSpPr>
          <p:nvPr/>
        </p:nvSpPr>
        <p:spPr>
          <a:xfrm>
            <a:off x="3595860" y="837281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椭圆 14"/>
          <p:cNvSpPr>
            <a:spLocks noChangeAspect="1"/>
          </p:cNvSpPr>
          <p:nvPr/>
        </p:nvSpPr>
        <p:spPr>
          <a:xfrm>
            <a:off x="3595860" y="837281"/>
            <a:ext cx="2520000" cy="25200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>
            <a:off x="3875860" y="1117281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4771045" y="1313281"/>
            <a:ext cx="3931903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椭圆 17"/>
          <p:cNvSpPr>
            <a:spLocks noChangeAspect="1"/>
          </p:cNvSpPr>
          <p:nvPr/>
        </p:nvSpPr>
        <p:spPr>
          <a:xfrm>
            <a:off x="4071860" y="1313281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384475" y="1603853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zh-CN" altLang="en-US" sz="60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675265" y="1784187"/>
            <a:ext cx="2642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0099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VẬN DỤNG</a:t>
            </a:r>
            <a:endParaRPr lang="zh-CN" altLang="en-US" sz="3600" b="1" dirty="0">
              <a:solidFill>
                <a:srgbClr val="00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15836" y="10191739"/>
            <a:ext cx="8564897" cy="2008636"/>
          </a:xfrm>
          <a:prstGeom prst="rect">
            <a:avLst/>
          </a:prstGeom>
        </p:spPr>
      </p:pic>
      <p:grpSp>
        <p:nvGrpSpPr>
          <p:cNvPr id="58" name="组合 57"/>
          <p:cNvGrpSpPr/>
          <p:nvPr/>
        </p:nvGrpSpPr>
        <p:grpSpPr>
          <a:xfrm>
            <a:off x="1519436" y="4259196"/>
            <a:ext cx="682388" cy="682388"/>
            <a:chOff x="2822348" y="3744846"/>
            <a:chExt cx="682388" cy="682388"/>
          </a:xfrm>
        </p:grpSpPr>
        <p:grpSp>
          <p:nvGrpSpPr>
            <p:cNvPr id="59" name="组合 58"/>
            <p:cNvGrpSpPr/>
            <p:nvPr/>
          </p:nvGrpSpPr>
          <p:grpSpPr>
            <a:xfrm>
              <a:off x="2822348" y="3744846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63" name="任意多边形 62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0" name="椭圆 59"/>
            <p:cNvSpPr/>
            <p:nvPr/>
          </p:nvSpPr>
          <p:spPr>
            <a:xfrm>
              <a:off x="2964635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rgbClr val="0070C0"/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2964636" y="3890345"/>
              <a:ext cx="392218" cy="39221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2" name="椭圆 67"/>
            <p:cNvSpPr/>
            <p:nvPr/>
          </p:nvSpPr>
          <p:spPr>
            <a:xfrm>
              <a:off x="3038464" y="3915399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6548649" y="4259196"/>
            <a:ext cx="682388" cy="682388"/>
            <a:chOff x="6537098" y="3744846"/>
            <a:chExt cx="682388" cy="682388"/>
          </a:xfrm>
        </p:grpSpPr>
        <p:grpSp>
          <p:nvGrpSpPr>
            <p:cNvPr id="67" name="组合 66"/>
            <p:cNvGrpSpPr/>
            <p:nvPr/>
          </p:nvGrpSpPr>
          <p:grpSpPr>
            <a:xfrm>
              <a:off x="6537098" y="3744846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71" name="任意多边形 70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3" name="椭圆 72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" name="椭圆 67"/>
            <p:cNvSpPr/>
            <p:nvPr/>
          </p:nvSpPr>
          <p:spPr>
            <a:xfrm>
              <a:off x="6679385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>
              <a:off x="6679386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FFB850"/>
                </a:gs>
                <a:gs pos="53000">
                  <a:srgbClr val="FFC46D"/>
                </a:gs>
                <a:gs pos="0">
                  <a:srgbClr val="FFD08B"/>
                </a:gs>
              </a:gsLst>
              <a:lin ang="5400000" scaled="1"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0" name="椭圆 67"/>
            <p:cNvSpPr/>
            <p:nvPr/>
          </p:nvSpPr>
          <p:spPr>
            <a:xfrm>
              <a:off x="6753214" y="3915399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1523747" y="5224323"/>
            <a:ext cx="682388" cy="682388"/>
            <a:chOff x="2845451" y="5151933"/>
            <a:chExt cx="682388" cy="682388"/>
          </a:xfrm>
        </p:grpSpPr>
        <p:grpSp>
          <p:nvGrpSpPr>
            <p:cNvPr id="75" name="组合 74"/>
            <p:cNvGrpSpPr/>
            <p:nvPr/>
          </p:nvGrpSpPr>
          <p:grpSpPr>
            <a:xfrm>
              <a:off x="2845451" y="5151933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79" name="任意多边形 78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6" name="椭圆 75"/>
            <p:cNvSpPr/>
            <p:nvPr/>
          </p:nvSpPr>
          <p:spPr>
            <a:xfrm>
              <a:off x="2987738" y="5297432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rgbClr val="7030A0"/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椭圆 76"/>
            <p:cNvSpPr/>
            <p:nvPr/>
          </p:nvSpPr>
          <p:spPr>
            <a:xfrm>
              <a:off x="2987739" y="5297432"/>
              <a:ext cx="392218" cy="392218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椭圆 67"/>
            <p:cNvSpPr/>
            <p:nvPr/>
          </p:nvSpPr>
          <p:spPr>
            <a:xfrm>
              <a:off x="3061567" y="5322486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rgbClr val="7030A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90" name="文本框 89"/>
          <p:cNvSpPr txBox="1"/>
          <p:nvPr/>
        </p:nvSpPr>
        <p:spPr>
          <a:xfrm>
            <a:off x="2423031" y="4363097"/>
            <a:ext cx="4009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CHUYÊN GIA TOÁN HỌC</a:t>
            </a:r>
            <a:endParaRPr lang="zh-CN" altLang="en-US" sz="2400" b="1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2423030" y="5369822"/>
            <a:ext cx="609231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51227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CHUYÊN GIA CHĂM SÓC SỨC KHỎE</a:t>
            </a:r>
            <a:endParaRPr lang="zh-CN" altLang="en-US" sz="2400" b="1" dirty="0">
              <a:solidFill>
                <a:srgbClr val="51227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7272444" y="4363097"/>
            <a:ext cx="3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CHUYÊN GIA VẬT LÝ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8" name="图片 9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126" y="1117281"/>
            <a:ext cx="3039952" cy="3021415"/>
          </a:xfrm>
          <a:prstGeom prst="rect">
            <a:avLst/>
          </a:prstGeom>
        </p:spPr>
      </p:pic>
      <p:pic>
        <p:nvPicPr>
          <p:cNvPr id="49" name="图片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87" y="1117280"/>
            <a:ext cx="1888895" cy="29262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8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1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9444 L 2.91667E-6 -0.68287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10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6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100"/>
                            </p:stCondLst>
                            <p:childTnLst>
                              <p:par>
                                <p:cTn id="5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"/>
                            </p:stCondLst>
                            <p:childTnLst>
                              <p:par>
                                <p:cTn id="8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300" tmFilter="0,0; .5, 1; 1, 1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"/>
                            </p:stCondLst>
                            <p:childTnLst>
                              <p:par>
                                <p:cTn id="10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300" tmFilter="0,0; .5, 1; 1, 1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"/>
                            </p:stCondLst>
                            <p:childTnLst>
                              <p:par>
                                <p:cTn id="1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300" tmFilter="0,0; .5, 1; 1, 1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  <p:bldP spid="19" grpId="0"/>
      <p:bldP spid="20" grpId="0"/>
      <p:bldP spid="90" grpId="0"/>
      <p:bldP spid="91" grpId="0"/>
      <p:bldP spid="9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椭圆 30"/>
          <p:cNvSpPr/>
          <p:nvPr/>
        </p:nvSpPr>
        <p:spPr>
          <a:xfrm>
            <a:off x="7093230" y="2183790"/>
            <a:ext cx="2158140" cy="214179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</a:gsLst>
            <a:lin ang="13500000" scaled="1"/>
            <a:tileRect/>
          </a:gradFill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1723239" y="2183790"/>
            <a:ext cx="2142180" cy="214179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</a:gsLst>
            <a:lin ang="13500000" scaled="1"/>
            <a:tileRect/>
          </a:gradFill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257836" y="2345582"/>
            <a:ext cx="1850463" cy="184093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7430584" y="2532185"/>
            <a:ext cx="1475776" cy="146817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77800" dist="177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887845" y="2345582"/>
            <a:ext cx="1836778" cy="184093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2088303" y="2546040"/>
            <a:ext cx="1464862" cy="1468177"/>
          </a:xfrm>
          <a:prstGeom prst="ellipse">
            <a:avLst/>
          </a:prstGeom>
          <a:solidFill>
            <a:srgbClr val="009900"/>
          </a:solidFill>
          <a:ln>
            <a:noFill/>
          </a:ln>
          <a:effectLst>
            <a:innerShdw blurRad="177800" dist="177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5"/>
          <p:cNvSpPr>
            <a:spLocks noChangeAspect="1" noEditPoints="1"/>
          </p:cNvSpPr>
          <p:nvPr/>
        </p:nvSpPr>
        <p:spPr bwMode="auto">
          <a:xfrm>
            <a:off x="7877477" y="3029582"/>
            <a:ext cx="692258" cy="571961"/>
          </a:xfrm>
          <a:custGeom>
            <a:avLst/>
            <a:gdLst>
              <a:gd name="T0" fmla="*/ 38 w 126"/>
              <a:gd name="T1" fmla="*/ 13 h 104"/>
              <a:gd name="T2" fmla="*/ 24 w 126"/>
              <a:gd name="T3" fmla="*/ 27 h 104"/>
              <a:gd name="T4" fmla="*/ 8 w 126"/>
              <a:gd name="T5" fmla="*/ 31 h 104"/>
              <a:gd name="T6" fmla="*/ 8 w 126"/>
              <a:gd name="T7" fmla="*/ 51 h 104"/>
              <a:gd name="T8" fmla="*/ 0 w 126"/>
              <a:gd name="T9" fmla="*/ 65 h 104"/>
              <a:gd name="T10" fmla="*/ 14 w 126"/>
              <a:gd name="T11" fmla="*/ 79 h 104"/>
              <a:gd name="T12" fmla="*/ 18 w 126"/>
              <a:gd name="T13" fmla="*/ 96 h 104"/>
              <a:gd name="T14" fmla="*/ 38 w 126"/>
              <a:gd name="T15" fmla="*/ 95 h 104"/>
              <a:gd name="T16" fmla="*/ 53 w 126"/>
              <a:gd name="T17" fmla="*/ 104 h 104"/>
              <a:gd name="T18" fmla="*/ 67 w 126"/>
              <a:gd name="T19" fmla="*/ 90 h 104"/>
              <a:gd name="T20" fmla="*/ 83 w 126"/>
              <a:gd name="T21" fmla="*/ 85 h 104"/>
              <a:gd name="T22" fmla="*/ 83 w 126"/>
              <a:gd name="T23" fmla="*/ 65 h 104"/>
              <a:gd name="T24" fmla="*/ 91 w 126"/>
              <a:gd name="T25" fmla="*/ 51 h 104"/>
              <a:gd name="T26" fmla="*/ 77 w 126"/>
              <a:gd name="T27" fmla="*/ 37 h 104"/>
              <a:gd name="T28" fmla="*/ 73 w 126"/>
              <a:gd name="T29" fmla="*/ 21 h 104"/>
              <a:gd name="T30" fmla="*/ 53 w 126"/>
              <a:gd name="T31" fmla="*/ 21 h 104"/>
              <a:gd name="T32" fmla="*/ 46 w 126"/>
              <a:gd name="T33" fmla="*/ 87 h 104"/>
              <a:gd name="T34" fmla="*/ 46 w 126"/>
              <a:gd name="T35" fmla="*/ 29 h 104"/>
              <a:gd name="T36" fmla="*/ 46 w 126"/>
              <a:gd name="T37" fmla="*/ 87 h 104"/>
              <a:gd name="T38" fmla="*/ 93 w 126"/>
              <a:gd name="T39" fmla="*/ 21 h 104"/>
              <a:gd name="T40" fmla="*/ 116 w 126"/>
              <a:gd name="T41" fmla="*/ 21 h 104"/>
              <a:gd name="T42" fmla="*/ 108 w 126"/>
              <a:gd name="T43" fmla="*/ 0 h 104"/>
              <a:gd name="T44" fmla="*/ 101 w 126"/>
              <a:gd name="T45" fmla="*/ 4 h 104"/>
              <a:gd name="T46" fmla="*/ 91 w 126"/>
              <a:gd name="T47" fmla="*/ 4 h 104"/>
              <a:gd name="T48" fmla="*/ 89 w 126"/>
              <a:gd name="T49" fmla="*/ 11 h 104"/>
              <a:gd name="T50" fmla="*/ 82 w 126"/>
              <a:gd name="T51" fmla="*/ 18 h 104"/>
              <a:gd name="T52" fmla="*/ 87 w 126"/>
              <a:gd name="T53" fmla="*/ 25 h 104"/>
              <a:gd name="T54" fmla="*/ 86 w 126"/>
              <a:gd name="T55" fmla="*/ 35 h 104"/>
              <a:gd name="T56" fmla="*/ 94 w 126"/>
              <a:gd name="T57" fmla="*/ 37 h 104"/>
              <a:gd name="T58" fmla="*/ 101 w 126"/>
              <a:gd name="T59" fmla="*/ 43 h 104"/>
              <a:gd name="T60" fmla="*/ 108 w 126"/>
              <a:gd name="T61" fmla="*/ 39 h 104"/>
              <a:gd name="T62" fmla="*/ 118 w 126"/>
              <a:gd name="T63" fmla="*/ 39 h 104"/>
              <a:gd name="T64" fmla="*/ 120 w 126"/>
              <a:gd name="T65" fmla="*/ 32 h 104"/>
              <a:gd name="T66" fmla="*/ 126 w 126"/>
              <a:gd name="T67" fmla="*/ 25 h 104"/>
              <a:gd name="T68" fmla="*/ 122 w 126"/>
              <a:gd name="T69" fmla="*/ 18 h 104"/>
              <a:gd name="T70" fmla="*/ 122 w 126"/>
              <a:gd name="T71" fmla="*/ 8 h 104"/>
              <a:gd name="T72" fmla="*/ 115 w 126"/>
              <a:gd name="T73" fmla="*/ 6 h 104"/>
              <a:gd name="T74" fmla="*/ 108 w 126"/>
              <a:gd name="T75" fmla="*/ 0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6" h="104">
                <a:moveTo>
                  <a:pt x="53" y="13"/>
                </a:moveTo>
                <a:cubicBezTo>
                  <a:pt x="38" y="13"/>
                  <a:pt x="38" y="13"/>
                  <a:pt x="38" y="13"/>
                </a:cubicBezTo>
                <a:cubicBezTo>
                  <a:pt x="38" y="21"/>
                  <a:pt x="38" y="21"/>
                  <a:pt x="38" y="21"/>
                </a:cubicBezTo>
                <a:cubicBezTo>
                  <a:pt x="33" y="22"/>
                  <a:pt x="28" y="24"/>
                  <a:pt x="24" y="27"/>
                </a:cubicBezTo>
                <a:cubicBezTo>
                  <a:pt x="18" y="21"/>
                  <a:pt x="18" y="21"/>
                  <a:pt x="18" y="21"/>
                </a:cubicBezTo>
                <a:cubicBezTo>
                  <a:pt x="8" y="31"/>
                  <a:pt x="8" y="31"/>
                  <a:pt x="8" y="31"/>
                </a:cubicBezTo>
                <a:cubicBezTo>
                  <a:pt x="14" y="37"/>
                  <a:pt x="14" y="37"/>
                  <a:pt x="14" y="37"/>
                </a:cubicBezTo>
                <a:cubicBezTo>
                  <a:pt x="11" y="41"/>
                  <a:pt x="9" y="46"/>
                  <a:pt x="8" y="51"/>
                </a:cubicBezTo>
                <a:cubicBezTo>
                  <a:pt x="0" y="51"/>
                  <a:pt x="0" y="51"/>
                  <a:pt x="0" y="51"/>
                </a:cubicBezTo>
                <a:cubicBezTo>
                  <a:pt x="0" y="65"/>
                  <a:pt x="0" y="65"/>
                  <a:pt x="0" y="65"/>
                </a:cubicBezTo>
                <a:cubicBezTo>
                  <a:pt x="8" y="65"/>
                  <a:pt x="8" y="65"/>
                  <a:pt x="8" y="65"/>
                </a:cubicBezTo>
                <a:cubicBezTo>
                  <a:pt x="9" y="70"/>
                  <a:pt x="11" y="75"/>
                  <a:pt x="14" y="79"/>
                </a:cubicBezTo>
                <a:cubicBezTo>
                  <a:pt x="8" y="85"/>
                  <a:pt x="8" y="85"/>
                  <a:pt x="8" y="85"/>
                </a:cubicBezTo>
                <a:cubicBezTo>
                  <a:pt x="18" y="96"/>
                  <a:pt x="18" y="96"/>
                  <a:pt x="18" y="96"/>
                </a:cubicBezTo>
                <a:cubicBezTo>
                  <a:pt x="24" y="90"/>
                  <a:pt x="24" y="90"/>
                  <a:pt x="24" y="90"/>
                </a:cubicBezTo>
                <a:cubicBezTo>
                  <a:pt x="28" y="92"/>
                  <a:pt x="33" y="94"/>
                  <a:pt x="38" y="95"/>
                </a:cubicBezTo>
                <a:cubicBezTo>
                  <a:pt x="38" y="104"/>
                  <a:pt x="38" y="104"/>
                  <a:pt x="38" y="104"/>
                </a:cubicBezTo>
                <a:cubicBezTo>
                  <a:pt x="53" y="104"/>
                  <a:pt x="53" y="104"/>
                  <a:pt x="53" y="104"/>
                </a:cubicBezTo>
                <a:cubicBezTo>
                  <a:pt x="53" y="95"/>
                  <a:pt x="53" y="95"/>
                  <a:pt x="53" y="95"/>
                </a:cubicBezTo>
                <a:cubicBezTo>
                  <a:pt x="58" y="94"/>
                  <a:pt x="63" y="92"/>
                  <a:pt x="67" y="90"/>
                </a:cubicBezTo>
                <a:cubicBezTo>
                  <a:pt x="73" y="96"/>
                  <a:pt x="73" y="96"/>
                  <a:pt x="73" y="96"/>
                </a:cubicBezTo>
                <a:cubicBezTo>
                  <a:pt x="83" y="85"/>
                  <a:pt x="83" y="85"/>
                  <a:pt x="83" y="85"/>
                </a:cubicBezTo>
                <a:cubicBezTo>
                  <a:pt x="77" y="79"/>
                  <a:pt x="77" y="79"/>
                  <a:pt x="77" y="79"/>
                </a:cubicBezTo>
                <a:cubicBezTo>
                  <a:pt x="80" y="75"/>
                  <a:pt x="82" y="70"/>
                  <a:pt x="83" y="65"/>
                </a:cubicBezTo>
                <a:cubicBezTo>
                  <a:pt x="91" y="65"/>
                  <a:pt x="91" y="65"/>
                  <a:pt x="91" y="65"/>
                </a:cubicBezTo>
                <a:cubicBezTo>
                  <a:pt x="91" y="51"/>
                  <a:pt x="91" y="51"/>
                  <a:pt x="91" y="51"/>
                </a:cubicBezTo>
                <a:cubicBezTo>
                  <a:pt x="83" y="51"/>
                  <a:pt x="83" y="51"/>
                  <a:pt x="83" y="51"/>
                </a:cubicBezTo>
                <a:cubicBezTo>
                  <a:pt x="82" y="46"/>
                  <a:pt x="80" y="41"/>
                  <a:pt x="77" y="37"/>
                </a:cubicBezTo>
                <a:cubicBezTo>
                  <a:pt x="83" y="31"/>
                  <a:pt x="83" y="31"/>
                  <a:pt x="83" y="31"/>
                </a:cubicBezTo>
                <a:cubicBezTo>
                  <a:pt x="73" y="21"/>
                  <a:pt x="73" y="21"/>
                  <a:pt x="73" y="21"/>
                </a:cubicBezTo>
                <a:cubicBezTo>
                  <a:pt x="67" y="27"/>
                  <a:pt x="67" y="27"/>
                  <a:pt x="67" y="27"/>
                </a:cubicBezTo>
                <a:cubicBezTo>
                  <a:pt x="63" y="24"/>
                  <a:pt x="58" y="22"/>
                  <a:pt x="53" y="21"/>
                </a:cubicBezTo>
                <a:cubicBezTo>
                  <a:pt x="53" y="13"/>
                  <a:pt x="53" y="13"/>
                  <a:pt x="53" y="13"/>
                </a:cubicBezTo>
                <a:moveTo>
                  <a:pt x="46" y="87"/>
                </a:moveTo>
                <a:cubicBezTo>
                  <a:pt x="30" y="87"/>
                  <a:pt x="17" y="74"/>
                  <a:pt x="17" y="58"/>
                </a:cubicBezTo>
                <a:cubicBezTo>
                  <a:pt x="17" y="42"/>
                  <a:pt x="30" y="29"/>
                  <a:pt x="46" y="29"/>
                </a:cubicBezTo>
                <a:cubicBezTo>
                  <a:pt x="62" y="29"/>
                  <a:pt x="74" y="42"/>
                  <a:pt x="74" y="58"/>
                </a:cubicBezTo>
                <a:cubicBezTo>
                  <a:pt x="74" y="74"/>
                  <a:pt x="62" y="87"/>
                  <a:pt x="46" y="87"/>
                </a:cubicBezTo>
                <a:moveTo>
                  <a:pt x="104" y="33"/>
                </a:moveTo>
                <a:cubicBezTo>
                  <a:pt x="98" y="33"/>
                  <a:pt x="93" y="28"/>
                  <a:pt x="93" y="21"/>
                </a:cubicBezTo>
                <a:cubicBezTo>
                  <a:pt x="93" y="15"/>
                  <a:pt x="98" y="10"/>
                  <a:pt x="104" y="10"/>
                </a:cubicBezTo>
                <a:cubicBezTo>
                  <a:pt x="111" y="10"/>
                  <a:pt x="116" y="15"/>
                  <a:pt x="116" y="21"/>
                </a:cubicBezTo>
                <a:cubicBezTo>
                  <a:pt x="116" y="28"/>
                  <a:pt x="111" y="33"/>
                  <a:pt x="104" y="33"/>
                </a:cubicBezTo>
                <a:moveTo>
                  <a:pt x="108" y="0"/>
                </a:moveTo>
                <a:cubicBezTo>
                  <a:pt x="101" y="0"/>
                  <a:pt x="101" y="0"/>
                  <a:pt x="101" y="0"/>
                </a:cubicBezTo>
                <a:cubicBezTo>
                  <a:pt x="101" y="4"/>
                  <a:pt x="101" y="4"/>
                  <a:pt x="101" y="4"/>
                </a:cubicBezTo>
                <a:cubicBezTo>
                  <a:pt x="99" y="4"/>
                  <a:pt x="96" y="5"/>
                  <a:pt x="94" y="6"/>
                </a:cubicBezTo>
                <a:cubicBezTo>
                  <a:pt x="91" y="4"/>
                  <a:pt x="91" y="4"/>
                  <a:pt x="91" y="4"/>
                </a:cubicBezTo>
                <a:cubicBezTo>
                  <a:pt x="86" y="8"/>
                  <a:pt x="86" y="8"/>
                  <a:pt x="86" y="8"/>
                </a:cubicBezTo>
                <a:cubicBezTo>
                  <a:pt x="89" y="11"/>
                  <a:pt x="89" y="11"/>
                  <a:pt x="89" y="11"/>
                </a:cubicBezTo>
                <a:cubicBezTo>
                  <a:pt x="88" y="13"/>
                  <a:pt x="87" y="16"/>
                  <a:pt x="87" y="18"/>
                </a:cubicBezTo>
                <a:cubicBezTo>
                  <a:pt x="82" y="18"/>
                  <a:pt x="82" y="18"/>
                  <a:pt x="82" y="18"/>
                </a:cubicBezTo>
                <a:cubicBezTo>
                  <a:pt x="82" y="25"/>
                  <a:pt x="82" y="25"/>
                  <a:pt x="82" y="25"/>
                </a:cubicBezTo>
                <a:cubicBezTo>
                  <a:pt x="87" y="25"/>
                  <a:pt x="87" y="25"/>
                  <a:pt x="87" y="25"/>
                </a:cubicBezTo>
                <a:cubicBezTo>
                  <a:pt x="87" y="27"/>
                  <a:pt x="88" y="30"/>
                  <a:pt x="89" y="32"/>
                </a:cubicBezTo>
                <a:cubicBezTo>
                  <a:pt x="86" y="35"/>
                  <a:pt x="86" y="35"/>
                  <a:pt x="86" y="35"/>
                </a:cubicBezTo>
                <a:cubicBezTo>
                  <a:pt x="91" y="39"/>
                  <a:pt x="91" y="39"/>
                  <a:pt x="91" y="39"/>
                </a:cubicBezTo>
                <a:cubicBezTo>
                  <a:pt x="94" y="37"/>
                  <a:pt x="94" y="37"/>
                  <a:pt x="94" y="37"/>
                </a:cubicBezTo>
                <a:cubicBezTo>
                  <a:pt x="96" y="38"/>
                  <a:pt x="99" y="39"/>
                  <a:pt x="101" y="39"/>
                </a:cubicBezTo>
                <a:cubicBezTo>
                  <a:pt x="101" y="43"/>
                  <a:pt x="101" y="43"/>
                  <a:pt x="101" y="43"/>
                </a:cubicBezTo>
                <a:cubicBezTo>
                  <a:pt x="108" y="43"/>
                  <a:pt x="108" y="43"/>
                  <a:pt x="108" y="43"/>
                </a:cubicBezTo>
                <a:cubicBezTo>
                  <a:pt x="108" y="39"/>
                  <a:pt x="108" y="39"/>
                  <a:pt x="108" y="39"/>
                </a:cubicBezTo>
                <a:cubicBezTo>
                  <a:pt x="110" y="39"/>
                  <a:pt x="113" y="38"/>
                  <a:pt x="115" y="37"/>
                </a:cubicBezTo>
                <a:cubicBezTo>
                  <a:pt x="118" y="39"/>
                  <a:pt x="118" y="39"/>
                  <a:pt x="118" y="39"/>
                </a:cubicBezTo>
                <a:cubicBezTo>
                  <a:pt x="122" y="35"/>
                  <a:pt x="122" y="35"/>
                  <a:pt x="122" y="35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21" y="30"/>
                  <a:pt x="122" y="27"/>
                  <a:pt x="122" y="25"/>
                </a:cubicBezTo>
                <a:cubicBezTo>
                  <a:pt x="126" y="25"/>
                  <a:pt x="126" y="25"/>
                  <a:pt x="126" y="25"/>
                </a:cubicBezTo>
                <a:cubicBezTo>
                  <a:pt x="126" y="18"/>
                  <a:pt x="126" y="18"/>
                  <a:pt x="126" y="18"/>
                </a:cubicBezTo>
                <a:cubicBezTo>
                  <a:pt x="122" y="18"/>
                  <a:pt x="122" y="18"/>
                  <a:pt x="122" y="18"/>
                </a:cubicBezTo>
                <a:cubicBezTo>
                  <a:pt x="122" y="16"/>
                  <a:pt x="121" y="13"/>
                  <a:pt x="120" y="11"/>
                </a:cubicBezTo>
                <a:cubicBezTo>
                  <a:pt x="122" y="8"/>
                  <a:pt x="122" y="8"/>
                  <a:pt x="122" y="8"/>
                </a:cubicBezTo>
                <a:cubicBezTo>
                  <a:pt x="118" y="4"/>
                  <a:pt x="118" y="4"/>
                  <a:pt x="118" y="4"/>
                </a:cubicBezTo>
                <a:cubicBezTo>
                  <a:pt x="115" y="6"/>
                  <a:pt x="115" y="6"/>
                  <a:pt x="115" y="6"/>
                </a:cubicBezTo>
                <a:cubicBezTo>
                  <a:pt x="113" y="5"/>
                  <a:pt x="110" y="4"/>
                  <a:pt x="108" y="4"/>
                </a:cubicBezTo>
                <a:cubicBezTo>
                  <a:pt x="108" y="0"/>
                  <a:pt x="108" y="0"/>
                  <a:pt x="10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9"/>
          <p:cNvSpPr>
            <a:spLocks noChangeAspect="1" noEditPoints="1"/>
          </p:cNvSpPr>
          <p:nvPr/>
        </p:nvSpPr>
        <p:spPr bwMode="auto">
          <a:xfrm>
            <a:off x="4377235" y="3029582"/>
            <a:ext cx="1100097" cy="569016"/>
          </a:xfrm>
          <a:custGeom>
            <a:avLst/>
            <a:gdLst>
              <a:gd name="T0" fmla="*/ 114 w 132"/>
              <a:gd name="T1" fmla="*/ 26 h 67"/>
              <a:gd name="T2" fmla="*/ 108 w 132"/>
              <a:gd name="T3" fmla="*/ 32 h 67"/>
              <a:gd name="T4" fmla="*/ 110 w 132"/>
              <a:gd name="T5" fmla="*/ 37 h 67"/>
              <a:gd name="T6" fmla="*/ 99 w 132"/>
              <a:gd name="T7" fmla="*/ 55 h 67"/>
              <a:gd name="T8" fmla="*/ 100 w 132"/>
              <a:gd name="T9" fmla="*/ 55 h 67"/>
              <a:gd name="T10" fmla="*/ 107 w 132"/>
              <a:gd name="T11" fmla="*/ 49 h 67"/>
              <a:gd name="T12" fmla="*/ 104 w 132"/>
              <a:gd name="T13" fmla="*/ 67 h 67"/>
              <a:gd name="T14" fmla="*/ 110 w 132"/>
              <a:gd name="T15" fmla="*/ 67 h 67"/>
              <a:gd name="T16" fmla="*/ 114 w 132"/>
              <a:gd name="T17" fmla="*/ 60 h 67"/>
              <a:gd name="T18" fmla="*/ 119 w 132"/>
              <a:gd name="T19" fmla="*/ 67 h 67"/>
              <a:gd name="T20" fmla="*/ 124 w 132"/>
              <a:gd name="T21" fmla="*/ 67 h 67"/>
              <a:gd name="T22" fmla="*/ 121 w 132"/>
              <a:gd name="T23" fmla="*/ 49 h 67"/>
              <a:gd name="T24" fmla="*/ 128 w 132"/>
              <a:gd name="T25" fmla="*/ 55 h 67"/>
              <a:gd name="T26" fmla="*/ 130 w 132"/>
              <a:gd name="T27" fmla="*/ 55 h 67"/>
              <a:gd name="T28" fmla="*/ 118 w 132"/>
              <a:gd name="T29" fmla="*/ 37 h 67"/>
              <a:gd name="T30" fmla="*/ 121 w 132"/>
              <a:gd name="T31" fmla="*/ 32 h 67"/>
              <a:gd name="T32" fmla="*/ 114 w 132"/>
              <a:gd name="T33" fmla="*/ 26 h 67"/>
              <a:gd name="T34" fmla="*/ 18 w 132"/>
              <a:gd name="T35" fmla="*/ 26 h 67"/>
              <a:gd name="T36" fmla="*/ 11 w 132"/>
              <a:gd name="T37" fmla="*/ 32 h 67"/>
              <a:gd name="T38" fmla="*/ 13 w 132"/>
              <a:gd name="T39" fmla="*/ 37 h 67"/>
              <a:gd name="T40" fmla="*/ 2 w 132"/>
              <a:gd name="T41" fmla="*/ 55 h 67"/>
              <a:gd name="T42" fmla="*/ 3 w 132"/>
              <a:gd name="T43" fmla="*/ 55 h 67"/>
              <a:gd name="T44" fmla="*/ 11 w 132"/>
              <a:gd name="T45" fmla="*/ 49 h 67"/>
              <a:gd name="T46" fmla="*/ 7 w 132"/>
              <a:gd name="T47" fmla="*/ 67 h 67"/>
              <a:gd name="T48" fmla="*/ 13 w 132"/>
              <a:gd name="T49" fmla="*/ 67 h 67"/>
              <a:gd name="T50" fmla="*/ 18 w 132"/>
              <a:gd name="T51" fmla="*/ 60 h 67"/>
              <a:gd name="T52" fmla="*/ 22 w 132"/>
              <a:gd name="T53" fmla="*/ 67 h 67"/>
              <a:gd name="T54" fmla="*/ 28 w 132"/>
              <a:gd name="T55" fmla="*/ 67 h 67"/>
              <a:gd name="T56" fmla="*/ 24 w 132"/>
              <a:gd name="T57" fmla="*/ 49 h 67"/>
              <a:gd name="T58" fmla="*/ 32 w 132"/>
              <a:gd name="T59" fmla="*/ 55 h 67"/>
              <a:gd name="T60" fmla="*/ 33 w 132"/>
              <a:gd name="T61" fmla="*/ 55 h 67"/>
              <a:gd name="T62" fmla="*/ 22 w 132"/>
              <a:gd name="T63" fmla="*/ 37 h 67"/>
              <a:gd name="T64" fmla="*/ 24 w 132"/>
              <a:gd name="T65" fmla="*/ 32 h 67"/>
              <a:gd name="T66" fmla="*/ 18 w 132"/>
              <a:gd name="T67" fmla="*/ 26 h 67"/>
              <a:gd name="T68" fmla="*/ 67 w 132"/>
              <a:gd name="T69" fmla="*/ 0 h 67"/>
              <a:gd name="T70" fmla="*/ 57 w 132"/>
              <a:gd name="T71" fmla="*/ 10 h 67"/>
              <a:gd name="T72" fmla="*/ 60 w 132"/>
              <a:gd name="T73" fmla="*/ 18 h 67"/>
              <a:gd name="T74" fmla="*/ 42 w 132"/>
              <a:gd name="T75" fmla="*/ 47 h 67"/>
              <a:gd name="T76" fmla="*/ 44 w 132"/>
              <a:gd name="T77" fmla="*/ 48 h 67"/>
              <a:gd name="T78" fmla="*/ 56 w 132"/>
              <a:gd name="T79" fmla="*/ 38 h 67"/>
              <a:gd name="T80" fmla="*/ 50 w 132"/>
              <a:gd name="T81" fmla="*/ 67 h 67"/>
              <a:gd name="T82" fmla="*/ 60 w 132"/>
              <a:gd name="T83" fmla="*/ 67 h 67"/>
              <a:gd name="T84" fmla="*/ 67 w 132"/>
              <a:gd name="T85" fmla="*/ 55 h 67"/>
              <a:gd name="T86" fmla="*/ 74 w 132"/>
              <a:gd name="T87" fmla="*/ 67 h 67"/>
              <a:gd name="T88" fmla="*/ 84 w 132"/>
              <a:gd name="T89" fmla="*/ 67 h 67"/>
              <a:gd name="T90" fmla="*/ 78 w 132"/>
              <a:gd name="T91" fmla="*/ 38 h 67"/>
              <a:gd name="T92" fmla="*/ 90 w 132"/>
              <a:gd name="T93" fmla="*/ 48 h 67"/>
              <a:gd name="T94" fmla="*/ 92 w 132"/>
              <a:gd name="T95" fmla="*/ 47 h 67"/>
              <a:gd name="T96" fmla="*/ 74 w 132"/>
              <a:gd name="T97" fmla="*/ 18 h 67"/>
              <a:gd name="T98" fmla="*/ 77 w 132"/>
              <a:gd name="T99" fmla="*/ 10 h 67"/>
              <a:gd name="T100" fmla="*/ 67 w 132"/>
              <a:gd name="T101" fmla="*/ 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32" h="67">
                <a:moveTo>
                  <a:pt x="114" y="26"/>
                </a:moveTo>
                <a:cubicBezTo>
                  <a:pt x="111" y="26"/>
                  <a:pt x="108" y="29"/>
                  <a:pt x="108" y="32"/>
                </a:cubicBezTo>
                <a:cubicBezTo>
                  <a:pt x="108" y="34"/>
                  <a:pt x="109" y="36"/>
                  <a:pt x="110" y="37"/>
                </a:cubicBezTo>
                <a:cubicBezTo>
                  <a:pt x="104" y="40"/>
                  <a:pt x="96" y="53"/>
                  <a:pt x="99" y="55"/>
                </a:cubicBezTo>
                <a:cubicBezTo>
                  <a:pt x="99" y="55"/>
                  <a:pt x="100" y="55"/>
                  <a:pt x="100" y="55"/>
                </a:cubicBezTo>
                <a:cubicBezTo>
                  <a:pt x="102" y="55"/>
                  <a:pt x="105" y="52"/>
                  <a:pt x="107" y="49"/>
                </a:cubicBezTo>
                <a:cubicBezTo>
                  <a:pt x="106" y="55"/>
                  <a:pt x="105" y="62"/>
                  <a:pt x="104" y="67"/>
                </a:cubicBezTo>
                <a:cubicBezTo>
                  <a:pt x="110" y="67"/>
                  <a:pt x="110" y="67"/>
                  <a:pt x="110" y="67"/>
                </a:cubicBezTo>
                <a:cubicBezTo>
                  <a:pt x="110" y="64"/>
                  <a:pt x="112" y="60"/>
                  <a:pt x="114" y="60"/>
                </a:cubicBezTo>
                <a:cubicBezTo>
                  <a:pt x="116" y="60"/>
                  <a:pt x="119" y="64"/>
                  <a:pt x="119" y="67"/>
                </a:cubicBezTo>
                <a:cubicBezTo>
                  <a:pt x="124" y="67"/>
                  <a:pt x="124" y="67"/>
                  <a:pt x="124" y="67"/>
                </a:cubicBezTo>
                <a:cubicBezTo>
                  <a:pt x="124" y="62"/>
                  <a:pt x="123" y="55"/>
                  <a:pt x="121" y="49"/>
                </a:cubicBezTo>
                <a:cubicBezTo>
                  <a:pt x="123" y="52"/>
                  <a:pt x="126" y="55"/>
                  <a:pt x="128" y="55"/>
                </a:cubicBezTo>
                <a:cubicBezTo>
                  <a:pt x="129" y="55"/>
                  <a:pt x="129" y="55"/>
                  <a:pt x="130" y="55"/>
                </a:cubicBezTo>
                <a:cubicBezTo>
                  <a:pt x="132" y="53"/>
                  <a:pt x="125" y="40"/>
                  <a:pt x="118" y="37"/>
                </a:cubicBezTo>
                <a:cubicBezTo>
                  <a:pt x="120" y="36"/>
                  <a:pt x="121" y="34"/>
                  <a:pt x="121" y="32"/>
                </a:cubicBezTo>
                <a:cubicBezTo>
                  <a:pt x="121" y="29"/>
                  <a:pt x="118" y="26"/>
                  <a:pt x="114" y="26"/>
                </a:cubicBezTo>
                <a:moveTo>
                  <a:pt x="18" y="26"/>
                </a:moveTo>
                <a:cubicBezTo>
                  <a:pt x="14" y="26"/>
                  <a:pt x="11" y="29"/>
                  <a:pt x="11" y="32"/>
                </a:cubicBezTo>
                <a:cubicBezTo>
                  <a:pt x="11" y="34"/>
                  <a:pt x="12" y="36"/>
                  <a:pt x="13" y="37"/>
                </a:cubicBezTo>
                <a:cubicBezTo>
                  <a:pt x="7" y="40"/>
                  <a:pt x="0" y="53"/>
                  <a:pt x="2" y="55"/>
                </a:cubicBezTo>
                <a:cubicBezTo>
                  <a:pt x="3" y="55"/>
                  <a:pt x="3" y="55"/>
                  <a:pt x="3" y="55"/>
                </a:cubicBezTo>
                <a:cubicBezTo>
                  <a:pt x="6" y="55"/>
                  <a:pt x="8" y="52"/>
                  <a:pt x="11" y="49"/>
                </a:cubicBezTo>
                <a:cubicBezTo>
                  <a:pt x="9" y="55"/>
                  <a:pt x="8" y="62"/>
                  <a:pt x="7" y="67"/>
                </a:cubicBezTo>
                <a:cubicBezTo>
                  <a:pt x="13" y="67"/>
                  <a:pt x="13" y="67"/>
                  <a:pt x="13" y="67"/>
                </a:cubicBezTo>
                <a:cubicBezTo>
                  <a:pt x="13" y="64"/>
                  <a:pt x="15" y="60"/>
                  <a:pt x="18" y="60"/>
                </a:cubicBezTo>
                <a:cubicBezTo>
                  <a:pt x="20" y="60"/>
                  <a:pt x="22" y="64"/>
                  <a:pt x="22" y="67"/>
                </a:cubicBezTo>
                <a:cubicBezTo>
                  <a:pt x="28" y="67"/>
                  <a:pt x="28" y="67"/>
                  <a:pt x="28" y="67"/>
                </a:cubicBezTo>
                <a:cubicBezTo>
                  <a:pt x="27" y="62"/>
                  <a:pt x="26" y="55"/>
                  <a:pt x="24" y="49"/>
                </a:cubicBezTo>
                <a:cubicBezTo>
                  <a:pt x="27" y="52"/>
                  <a:pt x="29" y="55"/>
                  <a:pt x="32" y="55"/>
                </a:cubicBezTo>
                <a:cubicBezTo>
                  <a:pt x="32" y="55"/>
                  <a:pt x="33" y="55"/>
                  <a:pt x="33" y="55"/>
                </a:cubicBezTo>
                <a:cubicBezTo>
                  <a:pt x="35" y="53"/>
                  <a:pt x="28" y="40"/>
                  <a:pt x="22" y="37"/>
                </a:cubicBezTo>
                <a:cubicBezTo>
                  <a:pt x="23" y="36"/>
                  <a:pt x="24" y="34"/>
                  <a:pt x="24" y="32"/>
                </a:cubicBezTo>
                <a:cubicBezTo>
                  <a:pt x="24" y="29"/>
                  <a:pt x="21" y="26"/>
                  <a:pt x="18" y="26"/>
                </a:cubicBezTo>
                <a:moveTo>
                  <a:pt x="67" y="0"/>
                </a:moveTo>
                <a:cubicBezTo>
                  <a:pt x="61" y="0"/>
                  <a:pt x="57" y="5"/>
                  <a:pt x="57" y="10"/>
                </a:cubicBezTo>
                <a:cubicBezTo>
                  <a:pt x="57" y="14"/>
                  <a:pt x="58" y="17"/>
                  <a:pt x="60" y="18"/>
                </a:cubicBezTo>
                <a:cubicBezTo>
                  <a:pt x="50" y="22"/>
                  <a:pt x="38" y="43"/>
                  <a:pt x="42" y="47"/>
                </a:cubicBezTo>
                <a:cubicBezTo>
                  <a:pt x="43" y="48"/>
                  <a:pt x="43" y="48"/>
                  <a:pt x="44" y="48"/>
                </a:cubicBezTo>
                <a:cubicBezTo>
                  <a:pt x="48" y="48"/>
                  <a:pt x="52" y="43"/>
                  <a:pt x="56" y="38"/>
                </a:cubicBezTo>
                <a:cubicBezTo>
                  <a:pt x="53" y="47"/>
                  <a:pt x="51" y="58"/>
                  <a:pt x="50" y="67"/>
                </a:cubicBezTo>
                <a:cubicBezTo>
                  <a:pt x="60" y="67"/>
                  <a:pt x="60" y="67"/>
                  <a:pt x="60" y="67"/>
                </a:cubicBezTo>
                <a:cubicBezTo>
                  <a:pt x="60" y="62"/>
                  <a:pt x="63" y="55"/>
                  <a:pt x="67" y="55"/>
                </a:cubicBezTo>
                <a:cubicBezTo>
                  <a:pt x="71" y="55"/>
                  <a:pt x="74" y="62"/>
                  <a:pt x="74" y="67"/>
                </a:cubicBezTo>
                <a:cubicBezTo>
                  <a:pt x="84" y="67"/>
                  <a:pt x="84" y="67"/>
                  <a:pt x="84" y="67"/>
                </a:cubicBezTo>
                <a:cubicBezTo>
                  <a:pt x="83" y="58"/>
                  <a:pt x="81" y="47"/>
                  <a:pt x="78" y="38"/>
                </a:cubicBezTo>
                <a:cubicBezTo>
                  <a:pt x="82" y="43"/>
                  <a:pt x="87" y="48"/>
                  <a:pt x="90" y="48"/>
                </a:cubicBezTo>
                <a:cubicBezTo>
                  <a:pt x="91" y="48"/>
                  <a:pt x="91" y="48"/>
                  <a:pt x="92" y="47"/>
                </a:cubicBezTo>
                <a:cubicBezTo>
                  <a:pt x="96" y="43"/>
                  <a:pt x="84" y="22"/>
                  <a:pt x="74" y="18"/>
                </a:cubicBezTo>
                <a:cubicBezTo>
                  <a:pt x="76" y="17"/>
                  <a:pt x="77" y="14"/>
                  <a:pt x="77" y="10"/>
                </a:cubicBezTo>
                <a:cubicBezTo>
                  <a:pt x="77" y="5"/>
                  <a:pt x="73" y="0"/>
                  <a:pt x="67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 13"/>
          <p:cNvSpPr>
            <a:spLocks noChangeAspect="1" noEditPoints="1"/>
          </p:cNvSpPr>
          <p:nvPr/>
        </p:nvSpPr>
        <p:spPr bwMode="auto">
          <a:xfrm>
            <a:off x="2538872" y="3029582"/>
            <a:ext cx="630331" cy="569016"/>
          </a:xfrm>
          <a:custGeom>
            <a:avLst/>
            <a:gdLst>
              <a:gd name="T0" fmla="*/ 52 w 106"/>
              <a:gd name="T1" fmla="*/ 61 h 95"/>
              <a:gd name="T2" fmla="*/ 37 w 106"/>
              <a:gd name="T3" fmla="*/ 72 h 95"/>
              <a:gd name="T4" fmla="*/ 37 w 106"/>
              <a:gd name="T5" fmla="*/ 56 h 95"/>
              <a:gd name="T6" fmla="*/ 20 w 106"/>
              <a:gd name="T7" fmla="*/ 31 h 95"/>
              <a:gd name="T8" fmla="*/ 0 w 106"/>
              <a:gd name="T9" fmla="*/ 55 h 95"/>
              <a:gd name="T10" fmla="*/ 40 w 106"/>
              <a:gd name="T11" fmla="*/ 82 h 95"/>
              <a:gd name="T12" fmla="*/ 53 w 106"/>
              <a:gd name="T13" fmla="*/ 81 h 95"/>
              <a:gd name="T14" fmla="*/ 67 w 106"/>
              <a:gd name="T15" fmla="*/ 95 h 95"/>
              <a:gd name="T16" fmla="*/ 63 w 106"/>
              <a:gd name="T17" fmla="*/ 78 h 95"/>
              <a:gd name="T18" fmla="*/ 80 w 106"/>
              <a:gd name="T19" fmla="*/ 60 h 95"/>
              <a:gd name="T20" fmla="*/ 64 w 106"/>
              <a:gd name="T21" fmla="*/ 62 h 95"/>
              <a:gd name="T22" fmla="*/ 52 w 106"/>
              <a:gd name="T23" fmla="*/ 61 h 95"/>
              <a:gd name="T24" fmla="*/ 66 w 106"/>
              <a:gd name="T25" fmla="*/ 0 h 95"/>
              <a:gd name="T26" fmla="*/ 26 w 106"/>
              <a:gd name="T27" fmla="*/ 27 h 95"/>
              <a:gd name="T28" fmla="*/ 43 w 106"/>
              <a:gd name="T29" fmla="*/ 50 h 95"/>
              <a:gd name="T30" fmla="*/ 43 w 106"/>
              <a:gd name="T31" fmla="*/ 61 h 95"/>
              <a:gd name="T32" fmla="*/ 54 w 106"/>
              <a:gd name="T33" fmla="*/ 53 h 95"/>
              <a:gd name="T34" fmla="*/ 66 w 106"/>
              <a:gd name="T35" fmla="*/ 55 h 95"/>
              <a:gd name="T36" fmla="*/ 106 w 106"/>
              <a:gd name="T37" fmla="*/ 27 h 95"/>
              <a:gd name="T38" fmla="*/ 66 w 106"/>
              <a:gd name="T39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6" h="95">
                <a:moveTo>
                  <a:pt x="52" y="61"/>
                </a:moveTo>
                <a:cubicBezTo>
                  <a:pt x="50" y="62"/>
                  <a:pt x="37" y="72"/>
                  <a:pt x="37" y="72"/>
                </a:cubicBezTo>
                <a:cubicBezTo>
                  <a:pt x="37" y="72"/>
                  <a:pt x="37" y="59"/>
                  <a:pt x="37" y="56"/>
                </a:cubicBezTo>
                <a:cubicBezTo>
                  <a:pt x="26" y="50"/>
                  <a:pt x="20" y="41"/>
                  <a:pt x="20" y="31"/>
                </a:cubicBezTo>
                <a:cubicBezTo>
                  <a:pt x="8" y="36"/>
                  <a:pt x="0" y="45"/>
                  <a:pt x="0" y="55"/>
                </a:cubicBezTo>
                <a:cubicBezTo>
                  <a:pt x="0" y="70"/>
                  <a:pt x="18" y="82"/>
                  <a:pt x="40" y="82"/>
                </a:cubicBezTo>
                <a:cubicBezTo>
                  <a:pt x="45" y="82"/>
                  <a:pt x="49" y="82"/>
                  <a:pt x="53" y="81"/>
                </a:cubicBezTo>
                <a:cubicBezTo>
                  <a:pt x="67" y="95"/>
                  <a:pt x="67" y="95"/>
                  <a:pt x="67" y="95"/>
                </a:cubicBezTo>
                <a:cubicBezTo>
                  <a:pt x="63" y="78"/>
                  <a:pt x="63" y="78"/>
                  <a:pt x="63" y="78"/>
                </a:cubicBezTo>
                <a:cubicBezTo>
                  <a:pt x="72" y="74"/>
                  <a:pt x="78" y="67"/>
                  <a:pt x="80" y="60"/>
                </a:cubicBezTo>
                <a:cubicBezTo>
                  <a:pt x="75" y="61"/>
                  <a:pt x="69" y="62"/>
                  <a:pt x="64" y="62"/>
                </a:cubicBezTo>
                <a:cubicBezTo>
                  <a:pt x="60" y="62"/>
                  <a:pt x="56" y="62"/>
                  <a:pt x="52" y="61"/>
                </a:cubicBezTo>
                <a:close/>
                <a:moveTo>
                  <a:pt x="66" y="0"/>
                </a:moveTo>
                <a:cubicBezTo>
                  <a:pt x="44" y="0"/>
                  <a:pt x="26" y="12"/>
                  <a:pt x="26" y="27"/>
                </a:cubicBezTo>
                <a:cubicBezTo>
                  <a:pt x="26" y="36"/>
                  <a:pt x="33" y="45"/>
                  <a:pt x="43" y="50"/>
                </a:cubicBezTo>
                <a:cubicBezTo>
                  <a:pt x="43" y="61"/>
                  <a:pt x="43" y="61"/>
                  <a:pt x="43" y="61"/>
                </a:cubicBezTo>
                <a:cubicBezTo>
                  <a:pt x="54" y="53"/>
                  <a:pt x="54" y="53"/>
                  <a:pt x="54" y="53"/>
                </a:cubicBezTo>
                <a:cubicBezTo>
                  <a:pt x="57" y="54"/>
                  <a:pt x="62" y="55"/>
                  <a:pt x="66" y="55"/>
                </a:cubicBezTo>
                <a:cubicBezTo>
                  <a:pt x="88" y="55"/>
                  <a:pt x="106" y="42"/>
                  <a:pt x="106" y="27"/>
                </a:cubicBezTo>
                <a:cubicBezTo>
                  <a:pt x="106" y="12"/>
                  <a:pt x="88" y="0"/>
                  <a:pt x="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096848" y="4606042"/>
            <a:ext cx="471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时尚中黑简体" panose="01010104010101010101" pitchFamily="2" charset="-122"/>
                <a:cs typeface="Arial" panose="020B0604020202020204" pitchFamily="34" charset="0"/>
              </a:rPr>
              <a:t>ĐỀ XUẤT PHƯƠNG ÁN ĐO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时尚中黑简体" panose="0101010401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70829" y="4505989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4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6753943" y="4505989"/>
            <a:ext cx="3560911" cy="707886"/>
            <a:chOff x="6209182" y="4892646"/>
            <a:chExt cx="3560911" cy="707886"/>
          </a:xfrm>
        </p:grpSpPr>
        <p:sp>
          <p:nvSpPr>
            <p:cNvPr id="34" name="文本框 33"/>
            <p:cNvSpPr txBox="1"/>
            <p:nvPr/>
          </p:nvSpPr>
          <p:spPr>
            <a:xfrm>
              <a:off x="6913221" y="4978844"/>
              <a:ext cx="28568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时尚中黑简体" panose="01010104010101010101" pitchFamily="2" charset="-122"/>
                  <a:cs typeface="Arial" panose="020B0604020202020204" pitchFamily="34" charset="0"/>
                </a:rPr>
                <a:t>TIẾN HÀNH ĐO</a:t>
              </a:r>
              <a:endParaRPr lang="zh-CN" alt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时尚中黑简体" panose="0101010401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6209182" y="4892646"/>
              <a:ext cx="7553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491537" y="1467451"/>
            <a:ext cx="9819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 GIA TOÁN HỌC: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chai</a:t>
            </a:r>
          </a:p>
        </p:txBody>
      </p:sp>
      <p:sp>
        <p:nvSpPr>
          <p:cNvPr id="45" name="标题占位符 1"/>
          <p:cNvSpPr txBox="1"/>
          <p:nvPr/>
        </p:nvSpPr>
        <p:spPr>
          <a:xfrm>
            <a:off x="3043846" y="85949"/>
            <a:ext cx="4603864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………VẬN DỤNG………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7453" y="971837"/>
            <a:ext cx="3449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PHIẾU HỌC TẬP SỐ 4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"/>
                            </p:stCondLst>
                            <p:childTnLst>
                              <p:par>
                                <p:cTn id="4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"/>
                            </p:stCondLst>
                            <p:childTnLst>
                              <p:par>
                                <p:cTn id="5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"/>
                            </p:stCondLst>
                            <p:childTnLst>
                              <p:par>
                                <p:cTn id="7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00"/>
                            </p:stCondLst>
                            <p:childTnLst>
                              <p:par>
                                <p:cTn id="9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800"/>
                            </p:stCondLst>
                            <p:childTnLst>
                              <p:par>
                                <p:cTn id="1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100"/>
                            </p:stCondLst>
                            <p:childTnLst>
                              <p:par>
                                <p:cTn id="14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400"/>
                            </p:stCondLst>
                            <p:childTnLst>
                              <p:par>
                                <p:cTn id="16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8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9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1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3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5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4" grpId="0" animBg="1"/>
      <p:bldP spid="6" grpId="0" animBg="1"/>
      <p:bldP spid="7" grpId="0" animBg="1"/>
      <p:bldP spid="10" grpId="0" animBg="1"/>
      <p:bldP spid="11" grpId="0" animBg="1"/>
      <p:bldP spid="18" grpId="0" animBg="1"/>
      <p:bldP spid="22" grpId="0" animBg="1"/>
      <p:bldP spid="26" grpId="0" animBg="1"/>
      <p:bldP spid="32" grpId="0"/>
      <p:bldP spid="33" grpId="0"/>
      <p:bldP spid="37" grpId="0"/>
      <p:bldP spid="45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508918" y="3087474"/>
            <a:ext cx="3343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70C0"/>
                </a:solidFill>
                <a:latin typeface="Arial" panose="020B0604020202020204" pitchFamily="34" charset="0"/>
                <a:ea typeface="时尚中黑简体" panose="01010104010101010101" pitchFamily="2" charset="-122"/>
                <a:cs typeface="Arial" panose="020B0604020202020204" pitchFamily="34" charset="0"/>
              </a:rPr>
              <a:t>1. ĐỀ </a:t>
            </a:r>
            <a:r>
              <a:rPr lang="en-US" altLang="zh-CN" sz="2400" b="1" dirty="0">
                <a:solidFill>
                  <a:srgbClr val="0070C0"/>
                </a:solidFill>
                <a:latin typeface="Arial" panose="020B0604020202020204" pitchFamily="34" charset="0"/>
                <a:ea typeface="时尚中黑简体" panose="01010104010101010101" pitchFamily="2" charset="-122"/>
                <a:cs typeface="Arial" panose="020B0604020202020204" pitchFamily="34" charset="0"/>
              </a:rPr>
              <a:t>XUẤT PHƯƠNG ÁN </a:t>
            </a:r>
            <a:r>
              <a:rPr lang="en-US" altLang="zh-CN" sz="2400" b="1" dirty="0" smtClean="0">
                <a:solidFill>
                  <a:srgbClr val="0070C0"/>
                </a:solidFill>
                <a:latin typeface="Arial" panose="020B0604020202020204" pitchFamily="34" charset="0"/>
                <a:ea typeface="时尚中黑简体" panose="01010104010101010101" pitchFamily="2" charset="-122"/>
                <a:cs typeface="Arial" panose="020B0604020202020204" pitchFamily="34" charset="0"/>
              </a:rPr>
              <a:t>XÁC ĐỊNH THỂ TÍCH</a:t>
            </a:r>
            <a:endParaRPr lang="zh-CN" altLang="en-US" sz="2400" b="1" dirty="0">
              <a:solidFill>
                <a:srgbClr val="0070C0"/>
              </a:solidFill>
              <a:latin typeface="Arial" panose="020B0604020202020204" pitchFamily="34" charset="0"/>
              <a:ea typeface="时尚中黑简体" panose="0101010401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008522" y="3293614"/>
            <a:ext cx="18000" cy="468000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  <a:effectLst>
            <a:innerShdw dist="254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412675" y="4219203"/>
            <a:ext cx="18000" cy="468000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  <a:effectLst>
            <a:innerShdw dist="254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726061" y="2929170"/>
            <a:ext cx="18000" cy="468000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  <a:effectLst>
            <a:innerShdw dist="254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711416" y="4219203"/>
            <a:ext cx="18000" cy="468000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  <a:effectLst>
            <a:innerShdw dist="254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0" name="椭圆 39"/>
          <p:cNvSpPr/>
          <p:nvPr/>
        </p:nvSpPr>
        <p:spPr bwMode="auto">
          <a:xfrm>
            <a:off x="4313440" y="5197973"/>
            <a:ext cx="3491124" cy="109257"/>
          </a:xfrm>
          <a:prstGeom prst="ellipse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  <a:alpha val="0"/>
                </a:schemeClr>
              </a:gs>
              <a:gs pos="0">
                <a:schemeClr val="tx1">
                  <a:lumMod val="85000"/>
                  <a:lumOff val="15000"/>
                  <a:alpha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标题占位符 1"/>
          <p:cNvSpPr txBox="1"/>
          <p:nvPr/>
        </p:nvSpPr>
        <p:spPr>
          <a:xfrm>
            <a:off x="3043846" y="85949"/>
            <a:ext cx="4603864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………VẬN DỤNG………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46" name="文本框 36"/>
          <p:cNvSpPr txBox="1"/>
          <p:nvPr/>
        </p:nvSpPr>
        <p:spPr>
          <a:xfrm>
            <a:off x="491537" y="1467451"/>
            <a:ext cx="8096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 GIA VẬT LÍ: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altLang="zh-CN" sz="28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27453" y="971837"/>
            <a:ext cx="3449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PHIẾU HỌC TẬP SỐ 5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本框 19"/>
          <p:cNvSpPr txBox="1"/>
          <p:nvPr/>
        </p:nvSpPr>
        <p:spPr>
          <a:xfrm>
            <a:off x="7943110" y="3225974"/>
            <a:ext cx="2925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2. TIẾN HÀNH ĐO</a:t>
            </a:r>
            <a:endParaRPr lang="zh-CN" altLang="en-US" sz="2400" b="1" dirty="0">
              <a:solidFill>
                <a:srgbClr val="FF0066"/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1" name="圆角矩形 1"/>
          <p:cNvSpPr/>
          <p:nvPr/>
        </p:nvSpPr>
        <p:spPr>
          <a:xfrm rot="2700000">
            <a:off x="4015191" y="2939524"/>
            <a:ext cx="1009740" cy="1009740"/>
          </a:xfrm>
          <a:prstGeom prst="roundRect">
            <a:avLst/>
          </a:prstGeom>
          <a:solidFill>
            <a:srgbClr val="0070C0"/>
          </a:solidFill>
          <a:ln w="285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52" name="组合 9"/>
          <p:cNvGrpSpPr/>
          <p:nvPr/>
        </p:nvGrpSpPr>
        <p:grpSpPr>
          <a:xfrm>
            <a:off x="4015191" y="3407881"/>
            <a:ext cx="1009740" cy="1009740"/>
            <a:chOff x="2432666" y="3409197"/>
            <a:chExt cx="1009740" cy="1009740"/>
          </a:xfrm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3" name="圆角矩形 53"/>
            <p:cNvSpPr/>
            <p:nvPr/>
          </p:nvSpPr>
          <p:spPr>
            <a:xfrm rot="2700000">
              <a:off x="2432666" y="3409197"/>
              <a:ext cx="1009740" cy="1009740"/>
            </a:xfrm>
            <a:prstGeom prst="roundRect">
              <a:avLst/>
            </a:prstGeom>
            <a:gradFill flip="none" rotWithShape="1">
              <a:gsLst>
                <a:gs pos="86000">
                  <a:schemeClr val="bg1">
                    <a:lumMod val="75000"/>
                  </a:schemeClr>
                </a:gs>
                <a:gs pos="29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4" name="圆角矩形 46"/>
            <p:cNvSpPr/>
            <p:nvPr/>
          </p:nvSpPr>
          <p:spPr>
            <a:xfrm rot="2700000">
              <a:off x="2432666" y="3409197"/>
              <a:ext cx="1009740" cy="1009740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0070C0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55" name="KSO_Shape"/>
          <p:cNvSpPr>
            <a:spLocks noChangeAspect="1"/>
          </p:cNvSpPr>
          <p:nvPr/>
        </p:nvSpPr>
        <p:spPr>
          <a:xfrm>
            <a:off x="4305517" y="3707146"/>
            <a:ext cx="429089" cy="411210"/>
          </a:xfrm>
          <a:custGeom>
            <a:avLst/>
            <a:gdLst/>
            <a:ahLst/>
            <a:cxnLst/>
            <a:rect l="l" t="t" r="r" b="b"/>
            <a:pathLst>
              <a:path w="1889279" h="1810503">
                <a:moveTo>
                  <a:pt x="1408636" y="1462945"/>
                </a:moveTo>
                <a:cubicBezTo>
                  <a:pt x="1471912" y="1494489"/>
                  <a:pt x="1528819" y="1532588"/>
                  <a:pt x="1575786" y="1578162"/>
                </a:cubicBezTo>
                <a:cubicBezTo>
                  <a:pt x="1467281" y="1672800"/>
                  <a:pt x="1335058" y="1742507"/>
                  <a:pt x="1188886" y="1779443"/>
                </a:cubicBezTo>
                <a:cubicBezTo>
                  <a:pt x="1278166" y="1700386"/>
                  <a:pt x="1353810" y="1592053"/>
                  <a:pt x="1408636" y="1462945"/>
                </a:cubicBezTo>
                <a:close/>
                <a:moveTo>
                  <a:pt x="494888" y="1445849"/>
                </a:moveTo>
                <a:cubicBezTo>
                  <a:pt x="556747" y="1590569"/>
                  <a:pt x="643865" y="1709702"/>
                  <a:pt x="747068" y="1790925"/>
                </a:cubicBezTo>
                <a:cubicBezTo>
                  <a:pt x="576321" y="1756303"/>
                  <a:pt x="422614" y="1677538"/>
                  <a:pt x="300900" y="1566189"/>
                </a:cubicBezTo>
                <a:cubicBezTo>
                  <a:pt x="355309" y="1517036"/>
                  <a:pt x="421005" y="1476420"/>
                  <a:pt x="494888" y="1445849"/>
                </a:cubicBezTo>
                <a:close/>
                <a:moveTo>
                  <a:pt x="900586" y="1355871"/>
                </a:moveTo>
                <a:lnTo>
                  <a:pt x="900586" y="1808904"/>
                </a:lnTo>
                <a:lnTo>
                  <a:pt x="884222" y="1808113"/>
                </a:lnTo>
                <a:cubicBezTo>
                  <a:pt x="745280" y="1742581"/>
                  <a:pt x="627378" y="1604992"/>
                  <a:pt x="551037" y="1423344"/>
                </a:cubicBezTo>
                <a:cubicBezTo>
                  <a:pt x="655969" y="1381011"/>
                  <a:pt x="774745" y="1357337"/>
                  <a:pt x="900586" y="1355871"/>
                </a:cubicBezTo>
                <a:close/>
                <a:moveTo>
                  <a:pt x="953521" y="1355186"/>
                </a:moveTo>
                <a:cubicBezTo>
                  <a:pt x="1099660" y="1356509"/>
                  <a:pt x="1236550" y="1386650"/>
                  <a:pt x="1354036" y="1440083"/>
                </a:cubicBezTo>
                <a:cubicBezTo>
                  <a:pt x="1283551" y="1605630"/>
                  <a:pt x="1178611" y="1734316"/>
                  <a:pt x="1054486" y="1804443"/>
                </a:cubicBezTo>
                <a:lnTo>
                  <a:pt x="953521" y="1810503"/>
                </a:lnTo>
                <a:close/>
                <a:moveTo>
                  <a:pt x="1517159" y="931303"/>
                </a:moveTo>
                <a:lnTo>
                  <a:pt x="1889279" y="931303"/>
                </a:lnTo>
                <a:cubicBezTo>
                  <a:pt x="1883282" y="1167646"/>
                  <a:pt x="1781715" y="1381244"/>
                  <a:pt x="1618873" y="1536894"/>
                </a:cubicBezTo>
                <a:cubicBezTo>
                  <a:pt x="1566437" y="1485571"/>
                  <a:pt x="1502786" y="1442774"/>
                  <a:pt x="1431939" y="1407715"/>
                </a:cubicBezTo>
                <a:cubicBezTo>
                  <a:pt x="1485774" y="1266553"/>
                  <a:pt x="1516428" y="1104135"/>
                  <a:pt x="1517159" y="931303"/>
                </a:cubicBezTo>
                <a:close/>
                <a:moveTo>
                  <a:pt x="953521" y="931303"/>
                </a:moveTo>
                <a:lnTo>
                  <a:pt x="1456842" y="931303"/>
                </a:lnTo>
                <a:cubicBezTo>
                  <a:pt x="1456123" y="1096196"/>
                  <a:pt x="1427268" y="1250986"/>
                  <a:pt x="1375819" y="1384691"/>
                </a:cubicBezTo>
                <a:cubicBezTo>
                  <a:pt x="1251537" y="1327928"/>
                  <a:pt x="1107288" y="1296191"/>
                  <a:pt x="953521" y="1294902"/>
                </a:cubicBezTo>
                <a:close/>
                <a:moveTo>
                  <a:pt x="448568" y="931303"/>
                </a:moveTo>
                <a:lnTo>
                  <a:pt x="900586" y="931303"/>
                </a:lnTo>
                <a:lnTo>
                  <a:pt x="900586" y="1295603"/>
                </a:lnTo>
                <a:cubicBezTo>
                  <a:pt x="766605" y="1297053"/>
                  <a:pt x="640053" y="1322469"/>
                  <a:pt x="528061" y="1368046"/>
                </a:cubicBezTo>
                <a:cubicBezTo>
                  <a:pt x="478984" y="1238632"/>
                  <a:pt x="450499" y="1089843"/>
                  <a:pt x="448568" y="931303"/>
                </a:cubicBezTo>
                <a:close/>
                <a:moveTo>
                  <a:pt x="0" y="931303"/>
                </a:moveTo>
                <a:lnTo>
                  <a:pt x="388264" y="931303"/>
                </a:lnTo>
                <a:cubicBezTo>
                  <a:pt x="390220" y="1097785"/>
                  <a:pt x="420532" y="1254193"/>
                  <a:pt x="473139" y="1390578"/>
                </a:cubicBezTo>
                <a:cubicBezTo>
                  <a:pt x="391203" y="1423988"/>
                  <a:pt x="318506" y="1469260"/>
                  <a:pt x="258353" y="1524144"/>
                </a:cubicBezTo>
                <a:cubicBezTo>
                  <a:pt x="102364" y="1370026"/>
                  <a:pt x="5849" y="1161456"/>
                  <a:pt x="0" y="931303"/>
                </a:cubicBezTo>
                <a:close/>
                <a:moveTo>
                  <a:pt x="536834" y="421694"/>
                </a:moveTo>
                <a:cubicBezTo>
                  <a:pt x="646682" y="464986"/>
                  <a:pt x="770110" y="489176"/>
                  <a:pt x="900586" y="490537"/>
                </a:cubicBezTo>
                <a:lnTo>
                  <a:pt x="900586" y="875390"/>
                </a:lnTo>
                <a:lnTo>
                  <a:pt x="448805" y="875390"/>
                </a:lnTo>
                <a:cubicBezTo>
                  <a:pt x="451150" y="709592"/>
                  <a:pt x="482649" y="554587"/>
                  <a:pt x="536834" y="421694"/>
                </a:cubicBezTo>
                <a:close/>
                <a:moveTo>
                  <a:pt x="1356131" y="409527"/>
                </a:moveTo>
                <a:cubicBezTo>
                  <a:pt x="1415590" y="544412"/>
                  <a:pt x="1451132" y="703874"/>
                  <a:pt x="1455052" y="875390"/>
                </a:cubicBezTo>
                <a:lnTo>
                  <a:pt x="953521" y="875390"/>
                </a:lnTo>
                <a:lnTo>
                  <a:pt x="953521" y="491238"/>
                </a:lnTo>
                <a:cubicBezTo>
                  <a:pt x="1099303" y="490092"/>
                  <a:pt x="1236528" y="461431"/>
                  <a:pt x="1356131" y="409527"/>
                </a:cubicBezTo>
                <a:close/>
                <a:moveTo>
                  <a:pt x="271202" y="273767"/>
                </a:moveTo>
                <a:cubicBezTo>
                  <a:pt x="330895" y="324894"/>
                  <a:pt x="401533" y="367494"/>
                  <a:pt x="480768" y="398692"/>
                </a:cubicBezTo>
                <a:cubicBezTo>
                  <a:pt x="424147" y="539118"/>
                  <a:pt x="390867" y="701724"/>
                  <a:pt x="388496" y="875390"/>
                </a:cubicBezTo>
                <a:lnTo>
                  <a:pt x="238" y="875390"/>
                </a:lnTo>
                <a:cubicBezTo>
                  <a:pt x="7162" y="640451"/>
                  <a:pt x="108645" y="428248"/>
                  <a:pt x="271202" y="273767"/>
                </a:cubicBezTo>
                <a:close/>
                <a:moveTo>
                  <a:pt x="1605567" y="261436"/>
                </a:moveTo>
                <a:cubicBezTo>
                  <a:pt x="1775300" y="417133"/>
                  <a:pt x="1881942" y="634296"/>
                  <a:pt x="1889035" y="875390"/>
                </a:cubicBezTo>
                <a:lnTo>
                  <a:pt x="1515364" y="875390"/>
                </a:lnTo>
                <a:cubicBezTo>
                  <a:pt x="1511419" y="696081"/>
                  <a:pt x="1474168" y="529014"/>
                  <a:pt x="1413107" y="386152"/>
                </a:cubicBezTo>
                <a:cubicBezTo>
                  <a:pt x="1485941" y="353453"/>
                  <a:pt x="1551126" y="311628"/>
                  <a:pt x="1605567" y="261436"/>
                </a:cubicBezTo>
                <a:close/>
                <a:moveTo>
                  <a:pt x="748157" y="19413"/>
                </a:moveTo>
                <a:cubicBezTo>
                  <a:pt x="649482" y="96557"/>
                  <a:pt x="565491" y="208310"/>
                  <a:pt x="504779" y="344256"/>
                </a:cubicBezTo>
                <a:cubicBezTo>
                  <a:pt x="432706" y="315858"/>
                  <a:pt x="368354" y="277545"/>
                  <a:pt x="313920" y="231604"/>
                </a:cubicBezTo>
                <a:cubicBezTo>
                  <a:pt x="434240" y="127070"/>
                  <a:pt x="583275" y="52667"/>
                  <a:pt x="748157" y="19413"/>
                </a:cubicBezTo>
                <a:close/>
                <a:moveTo>
                  <a:pt x="1137621" y="18543"/>
                </a:moveTo>
                <a:cubicBezTo>
                  <a:pt x="1297904" y="50310"/>
                  <a:pt x="1443338" y="120918"/>
                  <a:pt x="1562575" y="219802"/>
                </a:cubicBezTo>
                <a:cubicBezTo>
                  <a:pt x="1512842" y="265093"/>
                  <a:pt x="1453308" y="302843"/>
                  <a:pt x="1386970" y="332857"/>
                </a:cubicBezTo>
                <a:cubicBezTo>
                  <a:pt x="1323718" y="199817"/>
                  <a:pt x="1237626" y="91674"/>
                  <a:pt x="1137621" y="18543"/>
                </a:cubicBezTo>
                <a:close/>
                <a:moveTo>
                  <a:pt x="900586" y="1702"/>
                </a:moveTo>
                <a:lnTo>
                  <a:pt x="900586" y="430269"/>
                </a:lnTo>
                <a:cubicBezTo>
                  <a:pt x="778345" y="428899"/>
                  <a:pt x="662774" y="406468"/>
                  <a:pt x="560047" y="366408"/>
                </a:cubicBezTo>
                <a:cubicBezTo>
                  <a:pt x="637783" y="193348"/>
                  <a:pt x="753999" y="63227"/>
                  <a:pt x="890213" y="2203"/>
                </a:cubicBezTo>
                <a:close/>
                <a:moveTo>
                  <a:pt x="953521" y="0"/>
                </a:moveTo>
                <a:lnTo>
                  <a:pt x="981035" y="1330"/>
                </a:lnTo>
                <a:cubicBezTo>
                  <a:pt x="1124068" y="53565"/>
                  <a:pt x="1247786" y="180867"/>
                  <a:pt x="1332000" y="354889"/>
                </a:cubicBezTo>
                <a:cubicBezTo>
                  <a:pt x="1219743" y="403080"/>
                  <a:pt x="1090709" y="429800"/>
                  <a:pt x="953521" y="43095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innerShdw blurRad="25400" dist="12700" dir="135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56" name="圆角矩形 3"/>
          <p:cNvSpPr/>
          <p:nvPr/>
        </p:nvSpPr>
        <p:spPr>
          <a:xfrm rot="2700000">
            <a:off x="6530499" y="3332227"/>
            <a:ext cx="1009740" cy="1009740"/>
          </a:xfrm>
          <a:prstGeom prst="roundRect">
            <a:avLst/>
          </a:prstGeom>
          <a:solidFill>
            <a:schemeClr val="accent2"/>
          </a:solidFill>
          <a:ln w="285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57" name="组合 10"/>
          <p:cNvGrpSpPr/>
          <p:nvPr/>
        </p:nvGrpSpPr>
        <p:grpSpPr>
          <a:xfrm>
            <a:off x="6530499" y="2938327"/>
            <a:ext cx="1009740" cy="1009740"/>
            <a:chOff x="4070881" y="3409197"/>
            <a:chExt cx="1009740" cy="1009740"/>
          </a:xfrm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8" name="圆角矩形 56"/>
            <p:cNvSpPr/>
            <p:nvPr/>
          </p:nvSpPr>
          <p:spPr>
            <a:xfrm rot="2700000">
              <a:off x="4070881" y="3409197"/>
              <a:ext cx="1009740" cy="1009740"/>
            </a:xfrm>
            <a:prstGeom prst="roundRect">
              <a:avLst/>
            </a:prstGeom>
            <a:gradFill flip="none" rotWithShape="1">
              <a:gsLst>
                <a:gs pos="86000">
                  <a:schemeClr val="bg1">
                    <a:lumMod val="75000"/>
                  </a:schemeClr>
                </a:gs>
                <a:gs pos="29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9" name="圆角矩形 61"/>
            <p:cNvSpPr/>
            <p:nvPr/>
          </p:nvSpPr>
          <p:spPr>
            <a:xfrm rot="2700000">
              <a:off x="4070881" y="3409197"/>
              <a:ext cx="1009740" cy="1009740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0000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0" name="KSO_Shape"/>
          <p:cNvSpPr>
            <a:spLocks noChangeAspect="1"/>
          </p:cNvSpPr>
          <p:nvPr/>
        </p:nvSpPr>
        <p:spPr>
          <a:xfrm>
            <a:off x="6799076" y="3198756"/>
            <a:ext cx="472587" cy="488883"/>
          </a:xfrm>
          <a:custGeom>
            <a:avLst/>
            <a:gdLst/>
            <a:ahLst/>
            <a:cxnLst/>
            <a:rect l="l" t="t" r="r" b="b"/>
            <a:pathLst>
              <a:path w="1119349" h="1157433">
                <a:moveTo>
                  <a:pt x="135620" y="818456"/>
                </a:moveTo>
                <a:cubicBezTo>
                  <a:pt x="71450" y="948523"/>
                  <a:pt x="57484" y="1054732"/>
                  <a:pt x="108323" y="1103729"/>
                </a:cubicBezTo>
                <a:cubicBezTo>
                  <a:pt x="164989" y="1158341"/>
                  <a:pt x="289713" y="1129874"/>
                  <a:pt x="437069" y="1040437"/>
                </a:cubicBezTo>
                <a:cubicBezTo>
                  <a:pt x="307239" y="1007168"/>
                  <a:pt x="198946" y="926245"/>
                  <a:pt x="135620" y="818456"/>
                </a:cubicBezTo>
                <a:close/>
                <a:moveTo>
                  <a:pt x="582086" y="345816"/>
                </a:moveTo>
                <a:cubicBezTo>
                  <a:pt x="490772" y="345817"/>
                  <a:pt x="434615" y="407693"/>
                  <a:pt x="413811" y="495363"/>
                </a:cubicBezTo>
                <a:lnTo>
                  <a:pt x="750361" y="495364"/>
                </a:lnTo>
                <a:cubicBezTo>
                  <a:pt x="729557" y="407692"/>
                  <a:pt x="673401" y="345816"/>
                  <a:pt x="582086" y="345816"/>
                </a:cubicBezTo>
                <a:close/>
                <a:moveTo>
                  <a:pt x="954622" y="129"/>
                </a:moveTo>
                <a:cubicBezTo>
                  <a:pt x="1007406" y="-1466"/>
                  <a:pt x="1051113" y="11645"/>
                  <a:pt x="1081775" y="41196"/>
                </a:cubicBezTo>
                <a:cubicBezTo>
                  <a:pt x="1101805" y="60500"/>
                  <a:pt x="1115030" y="85625"/>
                  <a:pt x="1119349" y="116033"/>
                </a:cubicBezTo>
                <a:cubicBezTo>
                  <a:pt x="1112931" y="103633"/>
                  <a:pt x="1104158" y="92219"/>
                  <a:pt x="1093494" y="81508"/>
                </a:cubicBezTo>
                <a:cubicBezTo>
                  <a:pt x="1010899" y="-1451"/>
                  <a:pt x="882017" y="28786"/>
                  <a:pt x="737350" y="130602"/>
                </a:cubicBezTo>
                <a:cubicBezTo>
                  <a:pt x="943277" y="190863"/>
                  <a:pt x="1091569" y="370605"/>
                  <a:pt x="1091569" y="582598"/>
                </a:cubicBezTo>
                <a:lnTo>
                  <a:pt x="1085273" y="640757"/>
                </a:lnTo>
                <a:lnTo>
                  <a:pt x="755888" y="640756"/>
                </a:lnTo>
                <a:lnTo>
                  <a:pt x="719073" y="640757"/>
                </a:lnTo>
                <a:lnTo>
                  <a:pt x="408284" y="640757"/>
                </a:lnTo>
                <a:cubicBezTo>
                  <a:pt x="424002" y="743453"/>
                  <a:pt x="484447" y="819382"/>
                  <a:pt x="582086" y="819383"/>
                </a:cubicBezTo>
                <a:cubicBezTo>
                  <a:pt x="648673" y="819382"/>
                  <a:pt x="697960" y="784070"/>
                  <a:pt x="725617" y="727992"/>
                </a:cubicBezTo>
                <a:lnTo>
                  <a:pt x="1064773" y="727992"/>
                </a:lnTo>
                <a:cubicBezTo>
                  <a:pt x="1000780" y="921122"/>
                  <a:pt x="807116" y="1060320"/>
                  <a:pt x="578539" y="1060320"/>
                </a:cubicBezTo>
                <a:cubicBezTo>
                  <a:pt x="541437" y="1060319"/>
                  <a:pt x="505255" y="1056652"/>
                  <a:pt x="470646" y="1048435"/>
                </a:cubicBezTo>
                <a:cubicBezTo>
                  <a:pt x="288189" y="1159820"/>
                  <a:pt x="124174" y="1191927"/>
                  <a:pt x="45670" y="1116267"/>
                </a:cubicBezTo>
                <a:cubicBezTo>
                  <a:pt x="-38972" y="1034693"/>
                  <a:pt x="-2092" y="849162"/>
                  <a:pt x="124297" y="645271"/>
                </a:cubicBezTo>
                <a:cubicBezTo>
                  <a:pt x="126384" y="641564"/>
                  <a:pt x="128546" y="637931"/>
                  <a:pt x="130887" y="634433"/>
                </a:cubicBezTo>
                <a:cubicBezTo>
                  <a:pt x="140131" y="616742"/>
                  <a:pt x="151256" y="599735"/>
                  <a:pt x="163296" y="582889"/>
                </a:cubicBezTo>
                <a:cubicBezTo>
                  <a:pt x="171413" y="570408"/>
                  <a:pt x="179765" y="558285"/>
                  <a:pt x="189707" y="547372"/>
                </a:cubicBezTo>
                <a:cubicBezTo>
                  <a:pt x="207410" y="520542"/>
                  <a:pt x="227598" y="494496"/>
                  <a:pt x="249351" y="468810"/>
                </a:cubicBezTo>
                <a:cubicBezTo>
                  <a:pt x="261501" y="453873"/>
                  <a:pt x="274484" y="439223"/>
                  <a:pt x="288439" y="424719"/>
                </a:cubicBezTo>
                <a:cubicBezTo>
                  <a:pt x="304701" y="403895"/>
                  <a:pt x="322841" y="384213"/>
                  <a:pt x="341644" y="364703"/>
                </a:cubicBezTo>
                <a:cubicBezTo>
                  <a:pt x="392793" y="311630"/>
                  <a:pt x="445389" y="263415"/>
                  <a:pt x="498166" y="220924"/>
                </a:cubicBezTo>
                <a:cubicBezTo>
                  <a:pt x="310657" y="309270"/>
                  <a:pt x="183697" y="431706"/>
                  <a:pt x="65845" y="579499"/>
                </a:cubicBezTo>
                <a:cubicBezTo>
                  <a:pt x="67312" y="317087"/>
                  <a:pt x="296312" y="104878"/>
                  <a:pt x="578538" y="104878"/>
                </a:cubicBezTo>
                <a:lnTo>
                  <a:pt x="651994" y="111773"/>
                </a:lnTo>
                <a:cubicBezTo>
                  <a:pt x="764896" y="41979"/>
                  <a:pt x="871117" y="2651"/>
                  <a:pt x="954622" y="129"/>
                </a:cubicBezTo>
                <a:close/>
              </a:path>
            </a:pathLst>
          </a:custGeom>
          <a:solidFill>
            <a:schemeClr val="accent2"/>
          </a:solidFill>
          <a:ln w="12700">
            <a:noFill/>
          </a:ln>
          <a:effectLst>
            <a:innerShdw blurRad="25400" dist="127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3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6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9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2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4" grpId="0" animBg="1"/>
      <p:bldP spid="35" grpId="0" animBg="1"/>
      <p:bldP spid="36" grpId="0" animBg="1"/>
      <p:bldP spid="37" grpId="0" animBg="1"/>
      <p:bldP spid="40" grpId="0" animBg="1"/>
      <p:bldP spid="42" grpId="0"/>
      <p:bldP spid="46" grpId="0"/>
      <p:bldP spid="49" grpId="0"/>
      <p:bldP spid="50" grpId="0"/>
      <p:bldP spid="51" grpId="0" animBg="1"/>
      <p:bldP spid="55" grpId="0" animBg="1"/>
      <p:bldP spid="56" grpId="0" animBg="1"/>
      <p:bldP spid="6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4841176" y="2991280"/>
            <a:ext cx="1708329" cy="1708329"/>
            <a:chOff x="4841176" y="2829165"/>
            <a:chExt cx="1708329" cy="1708329"/>
          </a:xfrm>
        </p:grpSpPr>
        <p:sp>
          <p:nvSpPr>
            <p:cNvPr id="21" name="任意多边形 20"/>
            <p:cNvSpPr/>
            <p:nvPr/>
          </p:nvSpPr>
          <p:spPr>
            <a:xfrm>
              <a:off x="4841176" y="2829165"/>
              <a:ext cx="1708329" cy="1708329"/>
            </a:xfrm>
            <a:custGeom>
              <a:avLst/>
              <a:gdLst>
                <a:gd name="connsiteX0" fmla="*/ 1459092 w 2918184"/>
                <a:gd name="connsiteY0" fmla="*/ 0 h 2918184"/>
                <a:gd name="connsiteX1" fmla="*/ 1543355 w 2918184"/>
                <a:gd name="connsiteY1" fmla="*/ 4255 h 2918184"/>
                <a:gd name="connsiteX2" fmla="*/ 1596298 w 2918184"/>
                <a:gd name="connsiteY2" fmla="*/ 277157 h 2918184"/>
                <a:gd name="connsiteX3" fmla="*/ 1699009 w 2918184"/>
                <a:gd name="connsiteY3" fmla="*/ 292833 h 2918184"/>
                <a:gd name="connsiteX4" fmla="*/ 1784504 w 2918184"/>
                <a:gd name="connsiteY4" fmla="*/ 314816 h 2918184"/>
                <a:gd name="connsiteX5" fmla="*/ 1938345 w 2918184"/>
                <a:gd name="connsiteY5" fmla="*/ 82201 h 2918184"/>
                <a:gd name="connsiteX6" fmla="*/ 2027037 w 2918184"/>
                <a:gd name="connsiteY6" fmla="*/ 114663 h 2918184"/>
                <a:gd name="connsiteX7" fmla="*/ 2093768 w 2918184"/>
                <a:gd name="connsiteY7" fmla="*/ 146809 h 2918184"/>
                <a:gd name="connsiteX8" fmla="*/ 2038202 w 2918184"/>
                <a:gd name="connsiteY8" fmla="*/ 419419 h 2918184"/>
                <a:gd name="connsiteX9" fmla="*/ 2124682 w 2918184"/>
                <a:gd name="connsiteY9" fmla="*/ 471956 h 2918184"/>
                <a:gd name="connsiteX10" fmla="*/ 2197592 w 2918184"/>
                <a:gd name="connsiteY10" fmla="*/ 526478 h 2918184"/>
                <a:gd name="connsiteX11" fmla="*/ 2428432 w 2918184"/>
                <a:gd name="connsiteY11" fmla="*/ 370651 h 2918184"/>
                <a:gd name="connsiteX12" fmla="*/ 2490826 w 2918184"/>
                <a:gd name="connsiteY12" fmla="*/ 427358 h 2918184"/>
                <a:gd name="connsiteX13" fmla="*/ 2547534 w 2918184"/>
                <a:gd name="connsiteY13" fmla="*/ 489753 h 2918184"/>
                <a:gd name="connsiteX14" fmla="*/ 2391707 w 2918184"/>
                <a:gd name="connsiteY14" fmla="*/ 720593 h 2918184"/>
                <a:gd name="connsiteX15" fmla="*/ 2446228 w 2918184"/>
                <a:gd name="connsiteY15" fmla="*/ 793503 h 2918184"/>
                <a:gd name="connsiteX16" fmla="*/ 2498765 w 2918184"/>
                <a:gd name="connsiteY16" fmla="*/ 879982 h 2918184"/>
                <a:gd name="connsiteX17" fmla="*/ 2771375 w 2918184"/>
                <a:gd name="connsiteY17" fmla="*/ 824417 h 2918184"/>
                <a:gd name="connsiteX18" fmla="*/ 2803522 w 2918184"/>
                <a:gd name="connsiteY18" fmla="*/ 891148 h 2918184"/>
                <a:gd name="connsiteX19" fmla="*/ 2835983 w 2918184"/>
                <a:gd name="connsiteY19" fmla="*/ 979840 h 2918184"/>
                <a:gd name="connsiteX20" fmla="*/ 2603369 w 2918184"/>
                <a:gd name="connsiteY20" fmla="*/ 1133680 h 2918184"/>
                <a:gd name="connsiteX21" fmla="*/ 2625352 w 2918184"/>
                <a:gd name="connsiteY21" fmla="*/ 1219176 h 2918184"/>
                <a:gd name="connsiteX22" fmla="*/ 2641027 w 2918184"/>
                <a:gd name="connsiteY22" fmla="*/ 1321886 h 2918184"/>
                <a:gd name="connsiteX23" fmla="*/ 2913929 w 2918184"/>
                <a:gd name="connsiteY23" fmla="*/ 1374829 h 2918184"/>
                <a:gd name="connsiteX24" fmla="*/ 2918184 w 2918184"/>
                <a:gd name="connsiteY24" fmla="*/ 1459092 h 2918184"/>
                <a:gd name="connsiteX25" fmla="*/ 2913929 w 2918184"/>
                <a:gd name="connsiteY25" fmla="*/ 1543355 h 2918184"/>
                <a:gd name="connsiteX26" fmla="*/ 2641027 w 2918184"/>
                <a:gd name="connsiteY26" fmla="*/ 1596298 h 2918184"/>
                <a:gd name="connsiteX27" fmla="*/ 2625352 w 2918184"/>
                <a:gd name="connsiteY27" fmla="*/ 1699009 h 2918184"/>
                <a:gd name="connsiteX28" fmla="*/ 2603369 w 2918184"/>
                <a:gd name="connsiteY28" fmla="*/ 1784504 h 2918184"/>
                <a:gd name="connsiteX29" fmla="*/ 2835983 w 2918184"/>
                <a:gd name="connsiteY29" fmla="*/ 1938344 h 2918184"/>
                <a:gd name="connsiteX30" fmla="*/ 2803522 w 2918184"/>
                <a:gd name="connsiteY30" fmla="*/ 2027037 h 2918184"/>
                <a:gd name="connsiteX31" fmla="*/ 2771375 w 2918184"/>
                <a:gd name="connsiteY31" fmla="*/ 2093768 h 2918184"/>
                <a:gd name="connsiteX32" fmla="*/ 2498765 w 2918184"/>
                <a:gd name="connsiteY32" fmla="*/ 2038202 h 2918184"/>
                <a:gd name="connsiteX33" fmla="*/ 2446228 w 2918184"/>
                <a:gd name="connsiteY33" fmla="*/ 2124682 h 2918184"/>
                <a:gd name="connsiteX34" fmla="*/ 2391707 w 2918184"/>
                <a:gd name="connsiteY34" fmla="*/ 2197592 h 2918184"/>
                <a:gd name="connsiteX35" fmla="*/ 2547534 w 2918184"/>
                <a:gd name="connsiteY35" fmla="*/ 2428431 h 2918184"/>
                <a:gd name="connsiteX36" fmla="*/ 2490826 w 2918184"/>
                <a:gd name="connsiteY36" fmla="*/ 2490826 h 2918184"/>
                <a:gd name="connsiteX37" fmla="*/ 2428431 w 2918184"/>
                <a:gd name="connsiteY37" fmla="*/ 2547534 h 2918184"/>
                <a:gd name="connsiteX38" fmla="*/ 2197592 w 2918184"/>
                <a:gd name="connsiteY38" fmla="*/ 2391707 h 2918184"/>
                <a:gd name="connsiteX39" fmla="*/ 2124682 w 2918184"/>
                <a:gd name="connsiteY39" fmla="*/ 2446228 h 2918184"/>
                <a:gd name="connsiteX40" fmla="*/ 2038202 w 2918184"/>
                <a:gd name="connsiteY40" fmla="*/ 2498765 h 2918184"/>
                <a:gd name="connsiteX41" fmla="*/ 2093768 w 2918184"/>
                <a:gd name="connsiteY41" fmla="*/ 2771375 h 2918184"/>
                <a:gd name="connsiteX42" fmla="*/ 2027037 w 2918184"/>
                <a:gd name="connsiteY42" fmla="*/ 2803522 h 2918184"/>
                <a:gd name="connsiteX43" fmla="*/ 1938344 w 2918184"/>
                <a:gd name="connsiteY43" fmla="*/ 2835983 h 2918184"/>
                <a:gd name="connsiteX44" fmla="*/ 1784504 w 2918184"/>
                <a:gd name="connsiteY44" fmla="*/ 2603369 h 2918184"/>
                <a:gd name="connsiteX45" fmla="*/ 1699009 w 2918184"/>
                <a:gd name="connsiteY45" fmla="*/ 2625352 h 2918184"/>
                <a:gd name="connsiteX46" fmla="*/ 1596298 w 2918184"/>
                <a:gd name="connsiteY46" fmla="*/ 2641027 h 2918184"/>
                <a:gd name="connsiteX47" fmla="*/ 1543355 w 2918184"/>
                <a:gd name="connsiteY47" fmla="*/ 2913929 h 2918184"/>
                <a:gd name="connsiteX48" fmla="*/ 1459092 w 2918184"/>
                <a:gd name="connsiteY48" fmla="*/ 2918184 h 2918184"/>
                <a:gd name="connsiteX49" fmla="*/ 1374829 w 2918184"/>
                <a:gd name="connsiteY49" fmla="*/ 2913929 h 2918184"/>
                <a:gd name="connsiteX50" fmla="*/ 1321886 w 2918184"/>
                <a:gd name="connsiteY50" fmla="*/ 2641027 h 2918184"/>
                <a:gd name="connsiteX51" fmla="*/ 1219176 w 2918184"/>
                <a:gd name="connsiteY51" fmla="*/ 2625352 h 2918184"/>
                <a:gd name="connsiteX52" fmla="*/ 1133680 w 2918184"/>
                <a:gd name="connsiteY52" fmla="*/ 2603369 h 2918184"/>
                <a:gd name="connsiteX53" fmla="*/ 979840 w 2918184"/>
                <a:gd name="connsiteY53" fmla="*/ 2835983 h 2918184"/>
                <a:gd name="connsiteX54" fmla="*/ 891148 w 2918184"/>
                <a:gd name="connsiteY54" fmla="*/ 2803522 h 2918184"/>
                <a:gd name="connsiteX55" fmla="*/ 824417 w 2918184"/>
                <a:gd name="connsiteY55" fmla="*/ 2771375 h 2918184"/>
                <a:gd name="connsiteX56" fmla="*/ 879982 w 2918184"/>
                <a:gd name="connsiteY56" fmla="*/ 2498765 h 2918184"/>
                <a:gd name="connsiteX57" fmla="*/ 793503 w 2918184"/>
                <a:gd name="connsiteY57" fmla="*/ 2446228 h 2918184"/>
                <a:gd name="connsiteX58" fmla="*/ 720593 w 2918184"/>
                <a:gd name="connsiteY58" fmla="*/ 2391707 h 2918184"/>
                <a:gd name="connsiteX59" fmla="*/ 489754 w 2918184"/>
                <a:gd name="connsiteY59" fmla="*/ 2547534 h 2918184"/>
                <a:gd name="connsiteX60" fmla="*/ 427359 w 2918184"/>
                <a:gd name="connsiteY60" fmla="*/ 2490826 h 2918184"/>
                <a:gd name="connsiteX61" fmla="*/ 370651 w 2918184"/>
                <a:gd name="connsiteY61" fmla="*/ 2428432 h 2918184"/>
                <a:gd name="connsiteX62" fmla="*/ 526478 w 2918184"/>
                <a:gd name="connsiteY62" fmla="*/ 2197592 h 2918184"/>
                <a:gd name="connsiteX63" fmla="*/ 471956 w 2918184"/>
                <a:gd name="connsiteY63" fmla="*/ 2124682 h 2918184"/>
                <a:gd name="connsiteX64" fmla="*/ 419419 w 2918184"/>
                <a:gd name="connsiteY64" fmla="*/ 2038202 h 2918184"/>
                <a:gd name="connsiteX65" fmla="*/ 146809 w 2918184"/>
                <a:gd name="connsiteY65" fmla="*/ 2093768 h 2918184"/>
                <a:gd name="connsiteX66" fmla="*/ 114663 w 2918184"/>
                <a:gd name="connsiteY66" fmla="*/ 2027037 h 2918184"/>
                <a:gd name="connsiteX67" fmla="*/ 82201 w 2918184"/>
                <a:gd name="connsiteY67" fmla="*/ 1938345 h 2918184"/>
                <a:gd name="connsiteX68" fmla="*/ 314816 w 2918184"/>
                <a:gd name="connsiteY68" fmla="*/ 1784504 h 2918184"/>
                <a:gd name="connsiteX69" fmla="*/ 292833 w 2918184"/>
                <a:gd name="connsiteY69" fmla="*/ 1699009 h 2918184"/>
                <a:gd name="connsiteX70" fmla="*/ 277157 w 2918184"/>
                <a:gd name="connsiteY70" fmla="*/ 1596298 h 2918184"/>
                <a:gd name="connsiteX71" fmla="*/ 4255 w 2918184"/>
                <a:gd name="connsiteY71" fmla="*/ 1543355 h 2918184"/>
                <a:gd name="connsiteX72" fmla="*/ 0 w 2918184"/>
                <a:gd name="connsiteY72" fmla="*/ 1459092 h 2918184"/>
                <a:gd name="connsiteX73" fmla="*/ 4255 w 2918184"/>
                <a:gd name="connsiteY73" fmla="*/ 1374829 h 2918184"/>
                <a:gd name="connsiteX74" fmla="*/ 277157 w 2918184"/>
                <a:gd name="connsiteY74" fmla="*/ 1321886 h 2918184"/>
                <a:gd name="connsiteX75" fmla="*/ 292833 w 2918184"/>
                <a:gd name="connsiteY75" fmla="*/ 1219176 h 2918184"/>
                <a:gd name="connsiteX76" fmla="*/ 314816 w 2918184"/>
                <a:gd name="connsiteY76" fmla="*/ 1133680 h 2918184"/>
                <a:gd name="connsiteX77" fmla="*/ 82201 w 2918184"/>
                <a:gd name="connsiteY77" fmla="*/ 979840 h 2918184"/>
                <a:gd name="connsiteX78" fmla="*/ 114663 w 2918184"/>
                <a:gd name="connsiteY78" fmla="*/ 891148 h 2918184"/>
                <a:gd name="connsiteX79" fmla="*/ 146809 w 2918184"/>
                <a:gd name="connsiteY79" fmla="*/ 824417 h 2918184"/>
                <a:gd name="connsiteX80" fmla="*/ 419419 w 2918184"/>
                <a:gd name="connsiteY80" fmla="*/ 879982 h 2918184"/>
                <a:gd name="connsiteX81" fmla="*/ 471956 w 2918184"/>
                <a:gd name="connsiteY81" fmla="*/ 793503 h 2918184"/>
                <a:gd name="connsiteX82" fmla="*/ 526478 w 2918184"/>
                <a:gd name="connsiteY82" fmla="*/ 720593 h 2918184"/>
                <a:gd name="connsiteX83" fmla="*/ 370650 w 2918184"/>
                <a:gd name="connsiteY83" fmla="*/ 489753 h 2918184"/>
                <a:gd name="connsiteX84" fmla="*/ 427359 w 2918184"/>
                <a:gd name="connsiteY84" fmla="*/ 427358 h 2918184"/>
                <a:gd name="connsiteX85" fmla="*/ 489753 w 2918184"/>
                <a:gd name="connsiteY85" fmla="*/ 370650 h 2918184"/>
                <a:gd name="connsiteX86" fmla="*/ 720593 w 2918184"/>
                <a:gd name="connsiteY86" fmla="*/ 526478 h 2918184"/>
                <a:gd name="connsiteX87" fmla="*/ 793503 w 2918184"/>
                <a:gd name="connsiteY87" fmla="*/ 471956 h 2918184"/>
                <a:gd name="connsiteX88" fmla="*/ 879982 w 2918184"/>
                <a:gd name="connsiteY88" fmla="*/ 419419 h 2918184"/>
                <a:gd name="connsiteX89" fmla="*/ 824417 w 2918184"/>
                <a:gd name="connsiteY89" fmla="*/ 146809 h 2918184"/>
                <a:gd name="connsiteX90" fmla="*/ 891148 w 2918184"/>
                <a:gd name="connsiteY90" fmla="*/ 114663 h 2918184"/>
                <a:gd name="connsiteX91" fmla="*/ 979840 w 2918184"/>
                <a:gd name="connsiteY91" fmla="*/ 82201 h 2918184"/>
                <a:gd name="connsiteX92" fmla="*/ 1133680 w 2918184"/>
                <a:gd name="connsiteY92" fmla="*/ 314816 h 2918184"/>
                <a:gd name="connsiteX93" fmla="*/ 1219176 w 2918184"/>
                <a:gd name="connsiteY93" fmla="*/ 292833 h 2918184"/>
                <a:gd name="connsiteX94" fmla="*/ 1321886 w 2918184"/>
                <a:gd name="connsiteY94" fmla="*/ 277157 h 2918184"/>
                <a:gd name="connsiteX95" fmla="*/ 1374829 w 2918184"/>
                <a:gd name="connsiteY95" fmla="*/ 4255 h 29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18184" h="2918184">
                  <a:moveTo>
                    <a:pt x="1459092" y="0"/>
                  </a:moveTo>
                  <a:lnTo>
                    <a:pt x="1543355" y="4255"/>
                  </a:lnTo>
                  <a:lnTo>
                    <a:pt x="1596298" y="277157"/>
                  </a:lnTo>
                  <a:lnTo>
                    <a:pt x="1699009" y="292833"/>
                  </a:lnTo>
                  <a:lnTo>
                    <a:pt x="1784504" y="314816"/>
                  </a:lnTo>
                  <a:lnTo>
                    <a:pt x="1938345" y="82201"/>
                  </a:lnTo>
                  <a:lnTo>
                    <a:pt x="2027037" y="114663"/>
                  </a:lnTo>
                  <a:lnTo>
                    <a:pt x="2093768" y="146809"/>
                  </a:lnTo>
                  <a:lnTo>
                    <a:pt x="2038202" y="419419"/>
                  </a:lnTo>
                  <a:lnTo>
                    <a:pt x="2124682" y="471956"/>
                  </a:lnTo>
                  <a:lnTo>
                    <a:pt x="2197592" y="526478"/>
                  </a:lnTo>
                  <a:lnTo>
                    <a:pt x="2428432" y="370651"/>
                  </a:lnTo>
                  <a:lnTo>
                    <a:pt x="2490826" y="427358"/>
                  </a:lnTo>
                  <a:lnTo>
                    <a:pt x="2547534" y="489753"/>
                  </a:lnTo>
                  <a:lnTo>
                    <a:pt x="2391707" y="720593"/>
                  </a:lnTo>
                  <a:lnTo>
                    <a:pt x="2446228" y="793503"/>
                  </a:lnTo>
                  <a:lnTo>
                    <a:pt x="2498765" y="879982"/>
                  </a:lnTo>
                  <a:lnTo>
                    <a:pt x="2771375" y="824417"/>
                  </a:lnTo>
                  <a:lnTo>
                    <a:pt x="2803522" y="891148"/>
                  </a:lnTo>
                  <a:lnTo>
                    <a:pt x="2835983" y="979840"/>
                  </a:lnTo>
                  <a:lnTo>
                    <a:pt x="2603369" y="1133680"/>
                  </a:lnTo>
                  <a:lnTo>
                    <a:pt x="2625352" y="1219176"/>
                  </a:lnTo>
                  <a:lnTo>
                    <a:pt x="2641027" y="1321886"/>
                  </a:lnTo>
                  <a:lnTo>
                    <a:pt x="2913929" y="1374829"/>
                  </a:lnTo>
                  <a:lnTo>
                    <a:pt x="2918184" y="1459092"/>
                  </a:lnTo>
                  <a:lnTo>
                    <a:pt x="2913929" y="1543355"/>
                  </a:lnTo>
                  <a:lnTo>
                    <a:pt x="2641027" y="1596298"/>
                  </a:lnTo>
                  <a:lnTo>
                    <a:pt x="2625352" y="1699009"/>
                  </a:lnTo>
                  <a:lnTo>
                    <a:pt x="2603369" y="1784504"/>
                  </a:lnTo>
                  <a:lnTo>
                    <a:pt x="2835983" y="1938344"/>
                  </a:lnTo>
                  <a:lnTo>
                    <a:pt x="2803522" y="2027037"/>
                  </a:lnTo>
                  <a:lnTo>
                    <a:pt x="2771375" y="2093768"/>
                  </a:lnTo>
                  <a:lnTo>
                    <a:pt x="2498765" y="2038202"/>
                  </a:lnTo>
                  <a:lnTo>
                    <a:pt x="2446228" y="2124682"/>
                  </a:lnTo>
                  <a:lnTo>
                    <a:pt x="2391707" y="2197592"/>
                  </a:lnTo>
                  <a:lnTo>
                    <a:pt x="2547534" y="2428431"/>
                  </a:lnTo>
                  <a:lnTo>
                    <a:pt x="2490826" y="2490826"/>
                  </a:lnTo>
                  <a:lnTo>
                    <a:pt x="2428431" y="2547534"/>
                  </a:lnTo>
                  <a:lnTo>
                    <a:pt x="2197592" y="2391707"/>
                  </a:lnTo>
                  <a:lnTo>
                    <a:pt x="2124682" y="2446228"/>
                  </a:lnTo>
                  <a:lnTo>
                    <a:pt x="2038202" y="2498765"/>
                  </a:lnTo>
                  <a:lnTo>
                    <a:pt x="2093768" y="2771375"/>
                  </a:lnTo>
                  <a:lnTo>
                    <a:pt x="2027037" y="2803522"/>
                  </a:lnTo>
                  <a:lnTo>
                    <a:pt x="1938344" y="2835983"/>
                  </a:lnTo>
                  <a:lnTo>
                    <a:pt x="1784504" y="2603369"/>
                  </a:lnTo>
                  <a:lnTo>
                    <a:pt x="1699009" y="2625352"/>
                  </a:lnTo>
                  <a:lnTo>
                    <a:pt x="1596298" y="2641027"/>
                  </a:lnTo>
                  <a:lnTo>
                    <a:pt x="1543355" y="2913929"/>
                  </a:lnTo>
                  <a:lnTo>
                    <a:pt x="1459092" y="2918184"/>
                  </a:lnTo>
                  <a:lnTo>
                    <a:pt x="1374829" y="2913929"/>
                  </a:lnTo>
                  <a:lnTo>
                    <a:pt x="1321886" y="2641027"/>
                  </a:lnTo>
                  <a:lnTo>
                    <a:pt x="1219176" y="2625352"/>
                  </a:lnTo>
                  <a:lnTo>
                    <a:pt x="1133680" y="2603369"/>
                  </a:lnTo>
                  <a:lnTo>
                    <a:pt x="979840" y="2835983"/>
                  </a:lnTo>
                  <a:lnTo>
                    <a:pt x="891148" y="2803522"/>
                  </a:lnTo>
                  <a:lnTo>
                    <a:pt x="824417" y="2771375"/>
                  </a:lnTo>
                  <a:lnTo>
                    <a:pt x="879982" y="2498765"/>
                  </a:lnTo>
                  <a:lnTo>
                    <a:pt x="793503" y="2446228"/>
                  </a:lnTo>
                  <a:lnTo>
                    <a:pt x="720593" y="2391707"/>
                  </a:lnTo>
                  <a:lnTo>
                    <a:pt x="489754" y="2547534"/>
                  </a:lnTo>
                  <a:lnTo>
                    <a:pt x="427359" y="2490826"/>
                  </a:lnTo>
                  <a:lnTo>
                    <a:pt x="370651" y="2428432"/>
                  </a:lnTo>
                  <a:lnTo>
                    <a:pt x="526478" y="2197592"/>
                  </a:lnTo>
                  <a:lnTo>
                    <a:pt x="471956" y="2124682"/>
                  </a:lnTo>
                  <a:lnTo>
                    <a:pt x="419419" y="2038202"/>
                  </a:lnTo>
                  <a:lnTo>
                    <a:pt x="146809" y="2093768"/>
                  </a:lnTo>
                  <a:lnTo>
                    <a:pt x="114663" y="2027037"/>
                  </a:lnTo>
                  <a:lnTo>
                    <a:pt x="82201" y="1938345"/>
                  </a:lnTo>
                  <a:lnTo>
                    <a:pt x="314816" y="1784504"/>
                  </a:lnTo>
                  <a:lnTo>
                    <a:pt x="292833" y="1699009"/>
                  </a:lnTo>
                  <a:lnTo>
                    <a:pt x="277157" y="1596298"/>
                  </a:lnTo>
                  <a:lnTo>
                    <a:pt x="4255" y="1543355"/>
                  </a:lnTo>
                  <a:lnTo>
                    <a:pt x="0" y="1459092"/>
                  </a:lnTo>
                  <a:lnTo>
                    <a:pt x="4255" y="1374829"/>
                  </a:lnTo>
                  <a:lnTo>
                    <a:pt x="277157" y="1321886"/>
                  </a:lnTo>
                  <a:lnTo>
                    <a:pt x="292833" y="1219176"/>
                  </a:lnTo>
                  <a:lnTo>
                    <a:pt x="314816" y="1133680"/>
                  </a:lnTo>
                  <a:lnTo>
                    <a:pt x="82201" y="979840"/>
                  </a:lnTo>
                  <a:lnTo>
                    <a:pt x="114663" y="891148"/>
                  </a:lnTo>
                  <a:lnTo>
                    <a:pt x="146809" y="824417"/>
                  </a:lnTo>
                  <a:lnTo>
                    <a:pt x="419419" y="879982"/>
                  </a:lnTo>
                  <a:lnTo>
                    <a:pt x="471956" y="793503"/>
                  </a:lnTo>
                  <a:lnTo>
                    <a:pt x="526478" y="720593"/>
                  </a:lnTo>
                  <a:lnTo>
                    <a:pt x="370650" y="489753"/>
                  </a:lnTo>
                  <a:lnTo>
                    <a:pt x="427359" y="427358"/>
                  </a:lnTo>
                  <a:lnTo>
                    <a:pt x="489753" y="370650"/>
                  </a:lnTo>
                  <a:lnTo>
                    <a:pt x="720593" y="526478"/>
                  </a:lnTo>
                  <a:lnTo>
                    <a:pt x="793503" y="471956"/>
                  </a:lnTo>
                  <a:lnTo>
                    <a:pt x="879982" y="419419"/>
                  </a:lnTo>
                  <a:lnTo>
                    <a:pt x="824417" y="146809"/>
                  </a:lnTo>
                  <a:lnTo>
                    <a:pt x="891148" y="114663"/>
                  </a:lnTo>
                  <a:lnTo>
                    <a:pt x="979840" y="82201"/>
                  </a:lnTo>
                  <a:lnTo>
                    <a:pt x="1133680" y="314816"/>
                  </a:lnTo>
                  <a:lnTo>
                    <a:pt x="1219176" y="292833"/>
                  </a:lnTo>
                  <a:lnTo>
                    <a:pt x="1321886" y="277157"/>
                  </a:lnTo>
                  <a:lnTo>
                    <a:pt x="1374829" y="4255"/>
                  </a:lnTo>
                  <a:close/>
                </a:path>
              </a:pathLst>
            </a:custGeom>
            <a:gradFill flip="none" rotWithShape="1">
              <a:gsLst>
                <a:gs pos="63000">
                  <a:schemeClr val="tx1">
                    <a:lumMod val="85000"/>
                    <a:lumOff val="1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椭圆 21"/>
            <p:cNvSpPr>
              <a:spLocks noChangeAspect="1"/>
            </p:cNvSpPr>
            <p:nvPr/>
          </p:nvSpPr>
          <p:spPr>
            <a:xfrm>
              <a:off x="5136295" y="3124284"/>
              <a:ext cx="1118090" cy="111809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3" name="椭圆 22"/>
            <p:cNvSpPr>
              <a:spLocks noChangeAspect="1"/>
            </p:cNvSpPr>
            <p:nvPr/>
          </p:nvSpPr>
          <p:spPr>
            <a:xfrm>
              <a:off x="5198327" y="3186316"/>
              <a:ext cx="994026" cy="994026"/>
            </a:xfrm>
            <a:prstGeom prst="ellipse">
              <a:avLst/>
            </a:prstGeom>
            <a:gradFill flip="none" rotWithShape="1">
              <a:gsLst>
                <a:gs pos="500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4300">
                <a:schemeClr val="accent2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224621" y="2281660"/>
            <a:ext cx="1708329" cy="1708329"/>
            <a:chOff x="4841176" y="2829165"/>
            <a:chExt cx="1708329" cy="1708329"/>
          </a:xfrm>
        </p:grpSpPr>
        <p:sp>
          <p:nvSpPr>
            <p:cNvPr id="30" name="任意多边形 29"/>
            <p:cNvSpPr/>
            <p:nvPr/>
          </p:nvSpPr>
          <p:spPr>
            <a:xfrm>
              <a:off x="4841176" y="2829165"/>
              <a:ext cx="1708329" cy="1708329"/>
            </a:xfrm>
            <a:custGeom>
              <a:avLst/>
              <a:gdLst>
                <a:gd name="connsiteX0" fmla="*/ 1459092 w 2918184"/>
                <a:gd name="connsiteY0" fmla="*/ 0 h 2918184"/>
                <a:gd name="connsiteX1" fmla="*/ 1543355 w 2918184"/>
                <a:gd name="connsiteY1" fmla="*/ 4255 h 2918184"/>
                <a:gd name="connsiteX2" fmla="*/ 1596298 w 2918184"/>
                <a:gd name="connsiteY2" fmla="*/ 277157 h 2918184"/>
                <a:gd name="connsiteX3" fmla="*/ 1699009 w 2918184"/>
                <a:gd name="connsiteY3" fmla="*/ 292833 h 2918184"/>
                <a:gd name="connsiteX4" fmla="*/ 1784504 w 2918184"/>
                <a:gd name="connsiteY4" fmla="*/ 314816 h 2918184"/>
                <a:gd name="connsiteX5" fmla="*/ 1938345 w 2918184"/>
                <a:gd name="connsiteY5" fmla="*/ 82201 h 2918184"/>
                <a:gd name="connsiteX6" fmla="*/ 2027037 w 2918184"/>
                <a:gd name="connsiteY6" fmla="*/ 114663 h 2918184"/>
                <a:gd name="connsiteX7" fmla="*/ 2093768 w 2918184"/>
                <a:gd name="connsiteY7" fmla="*/ 146809 h 2918184"/>
                <a:gd name="connsiteX8" fmla="*/ 2038202 w 2918184"/>
                <a:gd name="connsiteY8" fmla="*/ 419419 h 2918184"/>
                <a:gd name="connsiteX9" fmla="*/ 2124682 w 2918184"/>
                <a:gd name="connsiteY9" fmla="*/ 471956 h 2918184"/>
                <a:gd name="connsiteX10" fmla="*/ 2197592 w 2918184"/>
                <a:gd name="connsiteY10" fmla="*/ 526478 h 2918184"/>
                <a:gd name="connsiteX11" fmla="*/ 2428432 w 2918184"/>
                <a:gd name="connsiteY11" fmla="*/ 370651 h 2918184"/>
                <a:gd name="connsiteX12" fmla="*/ 2490826 w 2918184"/>
                <a:gd name="connsiteY12" fmla="*/ 427358 h 2918184"/>
                <a:gd name="connsiteX13" fmla="*/ 2547534 w 2918184"/>
                <a:gd name="connsiteY13" fmla="*/ 489753 h 2918184"/>
                <a:gd name="connsiteX14" fmla="*/ 2391707 w 2918184"/>
                <a:gd name="connsiteY14" fmla="*/ 720593 h 2918184"/>
                <a:gd name="connsiteX15" fmla="*/ 2446228 w 2918184"/>
                <a:gd name="connsiteY15" fmla="*/ 793503 h 2918184"/>
                <a:gd name="connsiteX16" fmla="*/ 2498765 w 2918184"/>
                <a:gd name="connsiteY16" fmla="*/ 879982 h 2918184"/>
                <a:gd name="connsiteX17" fmla="*/ 2771375 w 2918184"/>
                <a:gd name="connsiteY17" fmla="*/ 824417 h 2918184"/>
                <a:gd name="connsiteX18" fmla="*/ 2803522 w 2918184"/>
                <a:gd name="connsiteY18" fmla="*/ 891148 h 2918184"/>
                <a:gd name="connsiteX19" fmla="*/ 2835983 w 2918184"/>
                <a:gd name="connsiteY19" fmla="*/ 979840 h 2918184"/>
                <a:gd name="connsiteX20" fmla="*/ 2603369 w 2918184"/>
                <a:gd name="connsiteY20" fmla="*/ 1133680 h 2918184"/>
                <a:gd name="connsiteX21" fmla="*/ 2625352 w 2918184"/>
                <a:gd name="connsiteY21" fmla="*/ 1219176 h 2918184"/>
                <a:gd name="connsiteX22" fmla="*/ 2641027 w 2918184"/>
                <a:gd name="connsiteY22" fmla="*/ 1321886 h 2918184"/>
                <a:gd name="connsiteX23" fmla="*/ 2913929 w 2918184"/>
                <a:gd name="connsiteY23" fmla="*/ 1374829 h 2918184"/>
                <a:gd name="connsiteX24" fmla="*/ 2918184 w 2918184"/>
                <a:gd name="connsiteY24" fmla="*/ 1459092 h 2918184"/>
                <a:gd name="connsiteX25" fmla="*/ 2913929 w 2918184"/>
                <a:gd name="connsiteY25" fmla="*/ 1543355 h 2918184"/>
                <a:gd name="connsiteX26" fmla="*/ 2641027 w 2918184"/>
                <a:gd name="connsiteY26" fmla="*/ 1596298 h 2918184"/>
                <a:gd name="connsiteX27" fmla="*/ 2625352 w 2918184"/>
                <a:gd name="connsiteY27" fmla="*/ 1699009 h 2918184"/>
                <a:gd name="connsiteX28" fmla="*/ 2603369 w 2918184"/>
                <a:gd name="connsiteY28" fmla="*/ 1784504 h 2918184"/>
                <a:gd name="connsiteX29" fmla="*/ 2835983 w 2918184"/>
                <a:gd name="connsiteY29" fmla="*/ 1938344 h 2918184"/>
                <a:gd name="connsiteX30" fmla="*/ 2803522 w 2918184"/>
                <a:gd name="connsiteY30" fmla="*/ 2027037 h 2918184"/>
                <a:gd name="connsiteX31" fmla="*/ 2771375 w 2918184"/>
                <a:gd name="connsiteY31" fmla="*/ 2093768 h 2918184"/>
                <a:gd name="connsiteX32" fmla="*/ 2498765 w 2918184"/>
                <a:gd name="connsiteY32" fmla="*/ 2038202 h 2918184"/>
                <a:gd name="connsiteX33" fmla="*/ 2446228 w 2918184"/>
                <a:gd name="connsiteY33" fmla="*/ 2124682 h 2918184"/>
                <a:gd name="connsiteX34" fmla="*/ 2391707 w 2918184"/>
                <a:gd name="connsiteY34" fmla="*/ 2197592 h 2918184"/>
                <a:gd name="connsiteX35" fmla="*/ 2547534 w 2918184"/>
                <a:gd name="connsiteY35" fmla="*/ 2428431 h 2918184"/>
                <a:gd name="connsiteX36" fmla="*/ 2490826 w 2918184"/>
                <a:gd name="connsiteY36" fmla="*/ 2490826 h 2918184"/>
                <a:gd name="connsiteX37" fmla="*/ 2428431 w 2918184"/>
                <a:gd name="connsiteY37" fmla="*/ 2547534 h 2918184"/>
                <a:gd name="connsiteX38" fmla="*/ 2197592 w 2918184"/>
                <a:gd name="connsiteY38" fmla="*/ 2391707 h 2918184"/>
                <a:gd name="connsiteX39" fmla="*/ 2124682 w 2918184"/>
                <a:gd name="connsiteY39" fmla="*/ 2446228 h 2918184"/>
                <a:gd name="connsiteX40" fmla="*/ 2038202 w 2918184"/>
                <a:gd name="connsiteY40" fmla="*/ 2498765 h 2918184"/>
                <a:gd name="connsiteX41" fmla="*/ 2093768 w 2918184"/>
                <a:gd name="connsiteY41" fmla="*/ 2771375 h 2918184"/>
                <a:gd name="connsiteX42" fmla="*/ 2027037 w 2918184"/>
                <a:gd name="connsiteY42" fmla="*/ 2803522 h 2918184"/>
                <a:gd name="connsiteX43" fmla="*/ 1938344 w 2918184"/>
                <a:gd name="connsiteY43" fmla="*/ 2835983 h 2918184"/>
                <a:gd name="connsiteX44" fmla="*/ 1784504 w 2918184"/>
                <a:gd name="connsiteY44" fmla="*/ 2603369 h 2918184"/>
                <a:gd name="connsiteX45" fmla="*/ 1699009 w 2918184"/>
                <a:gd name="connsiteY45" fmla="*/ 2625352 h 2918184"/>
                <a:gd name="connsiteX46" fmla="*/ 1596298 w 2918184"/>
                <a:gd name="connsiteY46" fmla="*/ 2641027 h 2918184"/>
                <a:gd name="connsiteX47" fmla="*/ 1543355 w 2918184"/>
                <a:gd name="connsiteY47" fmla="*/ 2913929 h 2918184"/>
                <a:gd name="connsiteX48" fmla="*/ 1459092 w 2918184"/>
                <a:gd name="connsiteY48" fmla="*/ 2918184 h 2918184"/>
                <a:gd name="connsiteX49" fmla="*/ 1374829 w 2918184"/>
                <a:gd name="connsiteY49" fmla="*/ 2913929 h 2918184"/>
                <a:gd name="connsiteX50" fmla="*/ 1321886 w 2918184"/>
                <a:gd name="connsiteY50" fmla="*/ 2641027 h 2918184"/>
                <a:gd name="connsiteX51" fmla="*/ 1219176 w 2918184"/>
                <a:gd name="connsiteY51" fmla="*/ 2625352 h 2918184"/>
                <a:gd name="connsiteX52" fmla="*/ 1133680 w 2918184"/>
                <a:gd name="connsiteY52" fmla="*/ 2603369 h 2918184"/>
                <a:gd name="connsiteX53" fmla="*/ 979840 w 2918184"/>
                <a:gd name="connsiteY53" fmla="*/ 2835983 h 2918184"/>
                <a:gd name="connsiteX54" fmla="*/ 891148 w 2918184"/>
                <a:gd name="connsiteY54" fmla="*/ 2803522 h 2918184"/>
                <a:gd name="connsiteX55" fmla="*/ 824417 w 2918184"/>
                <a:gd name="connsiteY55" fmla="*/ 2771375 h 2918184"/>
                <a:gd name="connsiteX56" fmla="*/ 879982 w 2918184"/>
                <a:gd name="connsiteY56" fmla="*/ 2498765 h 2918184"/>
                <a:gd name="connsiteX57" fmla="*/ 793503 w 2918184"/>
                <a:gd name="connsiteY57" fmla="*/ 2446228 h 2918184"/>
                <a:gd name="connsiteX58" fmla="*/ 720593 w 2918184"/>
                <a:gd name="connsiteY58" fmla="*/ 2391707 h 2918184"/>
                <a:gd name="connsiteX59" fmla="*/ 489754 w 2918184"/>
                <a:gd name="connsiteY59" fmla="*/ 2547534 h 2918184"/>
                <a:gd name="connsiteX60" fmla="*/ 427359 w 2918184"/>
                <a:gd name="connsiteY60" fmla="*/ 2490826 h 2918184"/>
                <a:gd name="connsiteX61" fmla="*/ 370651 w 2918184"/>
                <a:gd name="connsiteY61" fmla="*/ 2428432 h 2918184"/>
                <a:gd name="connsiteX62" fmla="*/ 526478 w 2918184"/>
                <a:gd name="connsiteY62" fmla="*/ 2197592 h 2918184"/>
                <a:gd name="connsiteX63" fmla="*/ 471956 w 2918184"/>
                <a:gd name="connsiteY63" fmla="*/ 2124682 h 2918184"/>
                <a:gd name="connsiteX64" fmla="*/ 419419 w 2918184"/>
                <a:gd name="connsiteY64" fmla="*/ 2038202 h 2918184"/>
                <a:gd name="connsiteX65" fmla="*/ 146809 w 2918184"/>
                <a:gd name="connsiteY65" fmla="*/ 2093768 h 2918184"/>
                <a:gd name="connsiteX66" fmla="*/ 114663 w 2918184"/>
                <a:gd name="connsiteY66" fmla="*/ 2027037 h 2918184"/>
                <a:gd name="connsiteX67" fmla="*/ 82201 w 2918184"/>
                <a:gd name="connsiteY67" fmla="*/ 1938345 h 2918184"/>
                <a:gd name="connsiteX68" fmla="*/ 314816 w 2918184"/>
                <a:gd name="connsiteY68" fmla="*/ 1784504 h 2918184"/>
                <a:gd name="connsiteX69" fmla="*/ 292833 w 2918184"/>
                <a:gd name="connsiteY69" fmla="*/ 1699009 h 2918184"/>
                <a:gd name="connsiteX70" fmla="*/ 277157 w 2918184"/>
                <a:gd name="connsiteY70" fmla="*/ 1596298 h 2918184"/>
                <a:gd name="connsiteX71" fmla="*/ 4255 w 2918184"/>
                <a:gd name="connsiteY71" fmla="*/ 1543355 h 2918184"/>
                <a:gd name="connsiteX72" fmla="*/ 0 w 2918184"/>
                <a:gd name="connsiteY72" fmla="*/ 1459092 h 2918184"/>
                <a:gd name="connsiteX73" fmla="*/ 4255 w 2918184"/>
                <a:gd name="connsiteY73" fmla="*/ 1374829 h 2918184"/>
                <a:gd name="connsiteX74" fmla="*/ 277157 w 2918184"/>
                <a:gd name="connsiteY74" fmla="*/ 1321886 h 2918184"/>
                <a:gd name="connsiteX75" fmla="*/ 292833 w 2918184"/>
                <a:gd name="connsiteY75" fmla="*/ 1219176 h 2918184"/>
                <a:gd name="connsiteX76" fmla="*/ 314816 w 2918184"/>
                <a:gd name="connsiteY76" fmla="*/ 1133680 h 2918184"/>
                <a:gd name="connsiteX77" fmla="*/ 82201 w 2918184"/>
                <a:gd name="connsiteY77" fmla="*/ 979840 h 2918184"/>
                <a:gd name="connsiteX78" fmla="*/ 114663 w 2918184"/>
                <a:gd name="connsiteY78" fmla="*/ 891148 h 2918184"/>
                <a:gd name="connsiteX79" fmla="*/ 146809 w 2918184"/>
                <a:gd name="connsiteY79" fmla="*/ 824417 h 2918184"/>
                <a:gd name="connsiteX80" fmla="*/ 419419 w 2918184"/>
                <a:gd name="connsiteY80" fmla="*/ 879982 h 2918184"/>
                <a:gd name="connsiteX81" fmla="*/ 471956 w 2918184"/>
                <a:gd name="connsiteY81" fmla="*/ 793503 h 2918184"/>
                <a:gd name="connsiteX82" fmla="*/ 526478 w 2918184"/>
                <a:gd name="connsiteY82" fmla="*/ 720593 h 2918184"/>
                <a:gd name="connsiteX83" fmla="*/ 370650 w 2918184"/>
                <a:gd name="connsiteY83" fmla="*/ 489753 h 2918184"/>
                <a:gd name="connsiteX84" fmla="*/ 427359 w 2918184"/>
                <a:gd name="connsiteY84" fmla="*/ 427358 h 2918184"/>
                <a:gd name="connsiteX85" fmla="*/ 489753 w 2918184"/>
                <a:gd name="connsiteY85" fmla="*/ 370650 h 2918184"/>
                <a:gd name="connsiteX86" fmla="*/ 720593 w 2918184"/>
                <a:gd name="connsiteY86" fmla="*/ 526478 h 2918184"/>
                <a:gd name="connsiteX87" fmla="*/ 793503 w 2918184"/>
                <a:gd name="connsiteY87" fmla="*/ 471956 h 2918184"/>
                <a:gd name="connsiteX88" fmla="*/ 879982 w 2918184"/>
                <a:gd name="connsiteY88" fmla="*/ 419419 h 2918184"/>
                <a:gd name="connsiteX89" fmla="*/ 824417 w 2918184"/>
                <a:gd name="connsiteY89" fmla="*/ 146809 h 2918184"/>
                <a:gd name="connsiteX90" fmla="*/ 891148 w 2918184"/>
                <a:gd name="connsiteY90" fmla="*/ 114663 h 2918184"/>
                <a:gd name="connsiteX91" fmla="*/ 979840 w 2918184"/>
                <a:gd name="connsiteY91" fmla="*/ 82201 h 2918184"/>
                <a:gd name="connsiteX92" fmla="*/ 1133680 w 2918184"/>
                <a:gd name="connsiteY92" fmla="*/ 314816 h 2918184"/>
                <a:gd name="connsiteX93" fmla="*/ 1219176 w 2918184"/>
                <a:gd name="connsiteY93" fmla="*/ 292833 h 2918184"/>
                <a:gd name="connsiteX94" fmla="*/ 1321886 w 2918184"/>
                <a:gd name="connsiteY94" fmla="*/ 277157 h 2918184"/>
                <a:gd name="connsiteX95" fmla="*/ 1374829 w 2918184"/>
                <a:gd name="connsiteY95" fmla="*/ 4255 h 29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18184" h="2918184">
                  <a:moveTo>
                    <a:pt x="1459092" y="0"/>
                  </a:moveTo>
                  <a:lnTo>
                    <a:pt x="1543355" y="4255"/>
                  </a:lnTo>
                  <a:lnTo>
                    <a:pt x="1596298" y="277157"/>
                  </a:lnTo>
                  <a:lnTo>
                    <a:pt x="1699009" y="292833"/>
                  </a:lnTo>
                  <a:lnTo>
                    <a:pt x="1784504" y="314816"/>
                  </a:lnTo>
                  <a:lnTo>
                    <a:pt x="1938345" y="82201"/>
                  </a:lnTo>
                  <a:lnTo>
                    <a:pt x="2027037" y="114663"/>
                  </a:lnTo>
                  <a:lnTo>
                    <a:pt x="2093768" y="146809"/>
                  </a:lnTo>
                  <a:lnTo>
                    <a:pt x="2038202" y="419419"/>
                  </a:lnTo>
                  <a:lnTo>
                    <a:pt x="2124682" y="471956"/>
                  </a:lnTo>
                  <a:lnTo>
                    <a:pt x="2197592" y="526478"/>
                  </a:lnTo>
                  <a:lnTo>
                    <a:pt x="2428432" y="370651"/>
                  </a:lnTo>
                  <a:lnTo>
                    <a:pt x="2490826" y="427358"/>
                  </a:lnTo>
                  <a:lnTo>
                    <a:pt x="2547534" y="489753"/>
                  </a:lnTo>
                  <a:lnTo>
                    <a:pt x="2391707" y="720593"/>
                  </a:lnTo>
                  <a:lnTo>
                    <a:pt x="2446228" y="793503"/>
                  </a:lnTo>
                  <a:lnTo>
                    <a:pt x="2498765" y="879982"/>
                  </a:lnTo>
                  <a:lnTo>
                    <a:pt x="2771375" y="824417"/>
                  </a:lnTo>
                  <a:lnTo>
                    <a:pt x="2803522" y="891148"/>
                  </a:lnTo>
                  <a:lnTo>
                    <a:pt x="2835983" y="979840"/>
                  </a:lnTo>
                  <a:lnTo>
                    <a:pt x="2603369" y="1133680"/>
                  </a:lnTo>
                  <a:lnTo>
                    <a:pt x="2625352" y="1219176"/>
                  </a:lnTo>
                  <a:lnTo>
                    <a:pt x="2641027" y="1321886"/>
                  </a:lnTo>
                  <a:lnTo>
                    <a:pt x="2913929" y="1374829"/>
                  </a:lnTo>
                  <a:lnTo>
                    <a:pt x="2918184" y="1459092"/>
                  </a:lnTo>
                  <a:lnTo>
                    <a:pt x="2913929" y="1543355"/>
                  </a:lnTo>
                  <a:lnTo>
                    <a:pt x="2641027" y="1596298"/>
                  </a:lnTo>
                  <a:lnTo>
                    <a:pt x="2625352" y="1699009"/>
                  </a:lnTo>
                  <a:lnTo>
                    <a:pt x="2603369" y="1784504"/>
                  </a:lnTo>
                  <a:lnTo>
                    <a:pt x="2835983" y="1938344"/>
                  </a:lnTo>
                  <a:lnTo>
                    <a:pt x="2803522" y="2027037"/>
                  </a:lnTo>
                  <a:lnTo>
                    <a:pt x="2771375" y="2093768"/>
                  </a:lnTo>
                  <a:lnTo>
                    <a:pt x="2498765" y="2038202"/>
                  </a:lnTo>
                  <a:lnTo>
                    <a:pt x="2446228" y="2124682"/>
                  </a:lnTo>
                  <a:lnTo>
                    <a:pt x="2391707" y="2197592"/>
                  </a:lnTo>
                  <a:lnTo>
                    <a:pt x="2547534" y="2428431"/>
                  </a:lnTo>
                  <a:lnTo>
                    <a:pt x="2490826" y="2490826"/>
                  </a:lnTo>
                  <a:lnTo>
                    <a:pt x="2428431" y="2547534"/>
                  </a:lnTo>
                  <a:lnTo>
                    <a:pt x="2197592" y="2391707"/>
                  </a:lnTo>
                  <a:lnTo>
                    <a:pt x="2124682" y="2446228"/>
                  </a:lnTo>
                  <a:lnTo>
                    <a:pt x="2038202" y="2498765"/>
                  </a:lnTo>
                  <a:lnTo>
                    <a:pt x="2093768" y="2771375"/>
                  </a:lnTo>
                  <a:lnTo>
                    <a:pt x="2027037" y="2803522"/>
                  </a:lnTo>
                  <a:lnTo>
                    <a:pt x="1938344" y="2835983"/>
                  </a:lnTo>
                  <a:lnTo>
                    <a:pt x="1784504" y="2603369"/>
                  </a:lnTo>
                  <a:lnTo>
                    <a:pt x="1699009" y="2625352"/>
                  </a:lnTo>
                  <a:lnTo>
                    <a:pt x="1596298" y="2641027"/>
                  </a:lnTo>
                  <a:lnTo>
                    <a:pt x="1543355" y="2913929"/>
                  </a:lnTo>
                  <a:lnTo>
                    <a:pt x="1459092" y="2918184"/>
                  </a:lnTo>
                  <a:lnTo>
                    <a:pt x="1374829" y="2913929"/>
                  </a:lnTo>
                  <a:lnTo>
                    <a:pt x="1321886" y="2641027"/>
                  </a:lnTo>
                  <a:lnTo>
                    <a:pt x="1219176" y="2625352"/>
                  </a:lnTo>
                  <a:lnTo>
                    <a:pt x="1133680" y="2603369"/>
                  </a:lnTo>
                  <a:lnTo>
                    <a:pt x="979840" y="2835983"/>
                  </a:lnTo>
                  <a:lnTo>
                    <a:pt x="891148" y="2803522"/>
                  </a:lnTo>
                  <a:lnTo>
                    <a:pt x="824417" y="2771375"/>
                  </a:lnTo>
                  <a:lnTo>
                    <a:pt x="879982" y="2498765"/>
                  </a:lnTo>
                  <a:lnTo>
                    <a:pt x="793503" y="2446228"/>
                  </a:lnTo>
                  <a:lnTo>
                    <a:pt x="720593" y="2391707"/>
                  </a:lnTo>
                  <a:lnTo>
                    <a:pt x="489754" y="2547534"/>
                  </a:lnTo>
                  <a:lnTo>
                    <a:pt x="427359" y="2490826"/>
                  </a:lnTo>
                  <a:lnTo>
                    <a:pt x="370651" y="2428432"/>
                  </a:lnTo>
                  <a:lnTo>
                    <a:pt x="526478" y="2197592"/>
                  </a:lnTo>
                  <a:lnTo>
                    <a:pt x="471956" y="2124682"/>
                  </a:lnTo>
                  <a:lnTo>
                    <a:pt x="419419" y="2038202"/>
                  </a:lnTo>
                  <a:lnTo>
                    <a:pt x="146809" y="2093768"/>
                  </a:lnTo>
                  <a:lnTo>
                    <a:pt x="114663" y="2027037"/>
                  </a:lnTo>
                  <a:lnTo>
                    <a:pt x="82201" y="1938345"/>
                  </a:lnTo>
                  <a:lnTo>
                    <a:pt x="314816" y="1784504"/>
                  </a:lnTo>
                  <a:lnTo>
                    <a:pt x="292833" y="1699009"/>
                  </a:lnTo>
                  <a:lnTo>
                    <a:pt x="277157" y="1596298"/>
                  </a:lnTo>
                  <a:lnTo>
                    <a:pt x="4255" y="1543355"/>
                  </a:lnTo>
                  <a:lnTo>
                    <a:pt x="0" y="1459092"/>
                  </a:lnTo>
                  <a:lnTo>
                    <a:pt x="4255" y="1374829"/>
                  </a:lnTo>
                  <a:lnTo>
                    <a:pt x="277157" y="1321886"/>
                  </a:lnTo>
                  <a:lnTo>
                    <a:pt x="292833" y="1219176"/>
                  </a:lnTo>
                  <a:lnTo>
                    <a:pt x="314816" y="1133680"/>
                  </a:lnTo>
                  <a:lnTo>
                    <a:pt x="82201" y="979840"/>
                  </a:lnTo>
                  <a:lnTo>
                    <a:pt x="114663" y="891148"/>
                  </a:lnTo>
                  <a:lnTo>
                    <a:pt x="146809" y="824417"/>
                  </a:lnTo>
                  <a:lnTo>
                    <a:pt x="419419" y="879982"/>
                  </a:lnTo>
                  <a:lnTo>
                    <a:pt x="471956" y="793503"/>
                  </a:lnTo>
                  <a:lnTo>
                    <a:pt x="526478" y="720593"/>
                  </a:lnTo>
                  <a:lnTo>
                    <a:pt x="370650" y="489753"/>
                  </a:lnTo>
                  <a:lnTo>
                    <a:pt x="427359" y="427358"/>
                  </a:lnTo>
                  <a:lnTo>
                    <a:pt x="489753" y="370650"/>
                  </a:lnTo>
                  <a:lnTo>
                    <a:pt x="720593" y="526478"/>
                  </a:lnTo>
                  <a:lnTo>
                    <a:pt x="793503" y="471956"/>
                  </a:lnTo>
                  <a:lnTo>
                    <a:pt x="879982" y="419419"/>
                  </a:lnTo>
                  <a:lnTo>
                    <a:pt x="824417" y="146809"/>
                  </a:lnTo>
                  <a:lnTo>
                    <a:pt x="891148" y="114663"/>
                  </a:lnTo>
                  <a:lnTo>
                    <a:pt x="979840" y="82201"/>
                  </a:lnTo>
                  <a:lnTo>
                    <a:pt x="1133680" y="314816"/>
                  </a:lnTo>
                  <a:lnTo>
                    <a:pt x="1219176" y="292833"/>
                  </a:lnTo>
                  <a:lnTo>
                    <a:pt x="1321886" y="277157"/>
                  </a:lnTo>
                  <a:lnTo>
                    <a:pt x="1374829" y="4255"/>
                  </a:lnTo>
                  <a:close/>
                </a:path>
              </a:pathLst>
            </a:custGeom>
            <a:gradFill flip="none" rotWithShape="1">
              <a:gsLst>
                <a:gs pos="63000">
                  <a:schemeClr val="tx1">
                    <a:lumMod val="85000"/>
                    <a:lumOff val="1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椭圆 30"/>
            <p:cNvSpPr>
              <a:spLocks noChangeAspect="1"/>
            </p:cNvSpPr>
            <p:nvPr/>
          </p:nvSpPr>
          <p:spPr>
            <a:xfrm>
              <a:off x="5136295" y="3124284"/>
              <a:ext cx="1118090" cy="111809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2" name="椭圆 31"/>
            <p:cNvSpPr>
              <a:spLocks noChangeAspect="1"/>
            </p:cNvSpPr>
            <p:nvPr/>
          </p:nvSpPr>
          <p:spPr>
            <a:xfrm>
              <a:off x="5198327" y="3186316"/>
              <a:ext cx="994026" cy="994026"/>
            </a:xfrm>
            <a:prstGeom prst="ellipse">
              <a:avLst/>
            </a:prstGeom>
            <a:gradFill flip="none" rotWithShape="1">
              <a:gsLst>
                <a:gs pos="50000">
                  <a:schemeClr val="accent4"/>
                </a:gs>
                <a:gs pos="0">
                  <a:schemeClr val="accent4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4300">
                <a:schemeClr val="accent4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815332" y="4202848"/>
            <a:ext cx="1708329" cy="1708329"/>
            <a:chOff x="4841176" y="2829165"/>
            <a:chExt cx="1708329" cy="1708329"/>
          </a:xfrm>
        </p:grpSpPr>
        <p:sp>
          <p:nvSpPr>
            <p:cNvPr id="34" name="任意多边形 33"/>
            <p:cNvSpPr/>
            <p:nvPr/>
          </p:nvSpPr>
          <p:spPr>
            <a:xfrm>
              <a:off x="4841176" y="2829165"/>
              <a:ext cx="1708329" cy="1708329"/>
            </a:xfrm>
            <a:custGeom>
              <a:avLst/>
              <a:gdLst>
                <a:gd name="connsiteX0" fmla="*/ 1459092 w 2918184"/>
                <a:gd name="connsiteY0" fmla="*/ 0 h 2918184"/>
                <a:gd name="connsiteX1" fmla="*/ 1543355 w 2918184"/>
                <a:gd name="connsiteY1" fmla="*/ 4255 h 2918184"/>
                <a:gd name="connsiteX2" fmla="*/ 1596298 w 2918184"/>
                <a:gd name="connsiteY2" fmla="*/ 277157 h 2918184"/>
                <a:gd name="connsiteX3" fmla="*/ 1699009 w 2918184"/>
                <a:gd name="connsiteY3" fmla="*/ 292833 h 2918184"/>
                <a:gd name="connsiteX4" fmla="*/ 1784504 w 2918184"/>
                <a:gd name="connsiteY4" fmla="*/ 314816 h 2918184"/>
                <a:gd name="connsiteX5" fmla="*/ 1938345 w 2918184"/>
                <a:gd name="connsiteY5" fmla="*/ 82201 h 2918184"/>
                <a:gd name="connsiteX6" fmla="*/ 2027037 w 2918184"/>
                <a:gd name="connsiteY6" fmla="*/ 114663 h 2918184"/>
                <a:gd name="connsiteX7" fmla="*/ 2093768 w 2918184"/>
                <a:gd name="connsiteY7" fmla="*/ 146809 h 2918184"/>
                <a:gd name="connsiteX8" fmla="*/ 2038202 w 2918184"/>
                <a:gd name="connsiteY8" fmla="*/ 419419 h 2918184"/>
                <a:gd name="connsiteX9" fmla="*/ 2124682 w 2918184"/>
                <a:gd name="connsiteY9" fmla="*/ 471956 h 2918184"/>
                <a:gd name="connsiteX10" fmla="*/ 2197592 w 2918184"/>
                <a:gd name="connsiteY10" fmla="*/ 526478 h 2918184"/>
                <a:gd name="connsiteX11" fmla="*/ 2428432 w 2918184"/>
                <a:gd name="connsiteY11" fmla="*/ 370651 h 2918184"/>
                <a:gd name="connsiteX12" fmla="*/ 2490826 w 2918184"/>
                <a:gd name="connsiteY12" fmla="*/ 427358 h 2918184"/>
                <a:gd name="connsiteX13" fmla="*/ 2547534 w 2918184"/>
                <a:gd name="connsiteY13" fmla="*/ 489753 h 2918184"/>
                <a:gd name="connsiteX14" fmla="*/ 2391707 w 2918184"/>
                <a:gd name="connsiteY14" fmla="*/ 720593 h 2918184"/>
                <a:gd name="connsiteX15" fmla="*/ 2446228 w 2918184"/>
                <a:gd name="connsiteY15" fmla="*/ 793503 h 2918184"/>
                <a:gd name="connsiteX16" fmla="*/ 2498765 w 2918184"/>
                <a:gd name="connsiteY16" fmla="*/ 879982 h 2918184"/>
                <a:gd name="connsiteX17" fmla="*/ 2771375 w 2918184"/>
                <a:gd name="connsiteY17" fmla="*/ 824417 h 2918184"/>
                <a:gd name="connsiteX18" fmla="*/ 2803522 w 2918184"/>
                <a:gd name="connsiteY18" fmla="*/ 891148 h 2918184"/>
                <a:gd name="connsiteX19" fmla="*/ 2835983 w 2918184"/>
                <a:gd name="connsiteY19" fmla="*/ 979840 h 2918184"/>
                <a:gd name="connsiteX20" fmla="*/ 2603369 w 2918184"/>
                <a:gd name="connsiteY20" fmla="*/ 1133680 h 2918184"/>
                <a:gd name="connsiteX21" fmla="*/ 2625352 w 2918184"/>
                <a:gd name="connsiteY21" fmla="*/ 1219176 h 2918184"/>
                <a:gd name="connsiteX22" fmla="*/ 2641027 w 2918184"/>
                <a:gd name="connsiteY22" fmla="*/ 1321886 h 2918184"/>
                <a:gd name="connsiteX23" fmla="*/ 2913929 w 2918184"/>
                <a:gd name="connsiteY23" fmla="*/ 1374829 h 2918184"/>
                <a:gd name="connsiteX24" fmla="*/ 2918184 w 2918184"/>
                <a:gd name="connsiteY24" fmla="*/ 1459092 h 2918184"/>
                <a:gd name="connsiteX25" fmla="*/ 2913929 w 2918184"/>
                <a:gd name="connsiteY25" fmla="*/ 1543355 h 2918184"/>
                <a:gd name="connsiteX26" fmla="*/ 2641027 w 2918184"/>
                <a:gd name="connsiteY26" fmla="*/ 1596298 h 2918184"/>
                <a:gd name="connsiteX27" fmla="*/ 2625352 w 2918184"/>
                <a:gd name="connsiteY27" fmla="*/ 1699009 h 2918184"/>
                <a:gd name="connsiteX28" fmla="*/ 2603369 w 2918184"/>
                <a:gd name="connsiteY28" fmla="*/ 1784504 h 2918184"/>
                <a:gd name="connsiteX29" fmla="*/ 2835983 w 2918184"/>
                <a:gd name="connsiteY29" fmla="*/ 1938344 h 2918184"/>
                <a:gd name="connsiteX30" fmla="*/ 2803522 w 2918184"/>
                <a:gd name="connsiteY30" fmla="*/ 2027037 h 2918184"/>
                <a:gd name="connsiteX31" fmla="*/ 2771375 w 2918184"/>
                <a:gd name="connsiteY31" fmla="*/ 2093768 h 2918184"/>
                <a:gd name="connsiteX32" fmla="*/ 2498765 w 2918184"/>
                <a:gd name="connsiteY32" fmla="*/ 2038202 h 2918184"/>
                <a:gd name="connsiteX33" fmla="*/ 2446228 w 2918184"/>
                <a:gd name="connsiteY33" fmla="*/ 2124682 h 2918184"/>
                <a:gd name="connsiteX34" fmla="*/ 2391707 w 2918184"/>
                <a:gd name="connsiteY34" fmla="*/ 2197592 h 2918184"/>
                <a:gd name="connsiteX35" fmla="*/ 2547534 w 2918184"/>
                <a:gd name="connsiteY35" fmla="*/ 2428431 h 2918184"/>
                <a:gd name="connsiteX36" fmla="*/ 2490826 w 2918184"/>
                <a:gd name="connsiteY36" fmla="*/ 2490826 h 2918184"/>
                <a:gd name="connsiteX37" fmla="*/ 2428431 w 2918184"/>
                <a:gd name="connsiteY37" fmla="*/ 2547534 h 2918184"/>
                <a:gd name="connsiteX38" fmla="*/ 2197592 w 2918184"/>
                <a:gd name="connsiteY38" fmla="*/ 2391707 h 2918184"/>
                <a:gd name="connsiteX39" fmla="*/ 2124682 w 2918184"/>
                <a:gd name="connsiteY39" fmla="*/ 2446228 h 2918184"/>
                <a:gd name="connsiteX40" fmla="*/ 2038202 w 2918184"/>
                <a:gd name="connsiteY40" fmla="*/ 2498765 h 2918184"/>
                <a:gd name="connsiteX41" fmla="*/ 2093768 w 2918184"/>
                <a:gd name="connsiteY41" fmla="*/ 2771375 h 2918184"/>
                <a:gd name="connsiteX42" fmla="*/ 2027037 w 2918184"/>
                <a:gd name="connsiteY42" fmla="*/ 2803522 h 2918184"/>
                <a:gd name="connsiteX43" fmla="*/ 1938344 w 2918184"/>
                <a:gd name="connsiteY43" fmla="*/ 2835983 h 2918184"/>
                <a:gd name="connsiteX44" fmla="*/ 1784504 w 2918184"/>
                <a:gd name="connsiteY44" fmla="*/ 2603369 h 2918184"/>
                <a:gd name="connsiteX45" fmla="*/ 1699009 w 2918184"/>
                <a:gd name="connsiteY45" fmla="*/ 2625352 h 2918184"/>
                <a:gd name="connsiteX46" fmla="*/ 1596298 w 2918184"/>
                <a:gd name="connsiteY46" fmla="*/ 2641027 h 2918184"/>
                <a:gd name="connsiteX47" fmla="*/ 1543355 w 2918184"/>
                <a:gd name="connsiteY47" fmla="*/ 2913929 h 2918184"/>
                <a:gd name="connsiteX48" fmla="*/ 1459092 w 2918184"/>
                <a:gd name="connsiteY48" fmla="*/ 2918184 h 2918184"/>
                <a:gd name="connsiteX49" fmla="*/ 1374829 w 2918184"/>
                <a:gd name="connsiteY49" fmla="*/ 2913929 h 2918184"/>
                <a:gd name="connsiteX50" fmla="*/ 1321886 w 2918184"/>
                <a:gd name="connsiteY50" fmla="*/ 2641027 h 2918184"/>
                <a:gd name="connsiteX51" fmla="*/ 1219176 w 2918184"/>
                <a:gd name="connsiteY51" fmla="*/ 2625352 h 2918184"/>
                <a:gd name="connsiteX52" fmla="*/ 1133680 w 2918184"/>
                <a:gd name="connsiteY52" fmla="*/ 2603369 h 2918184"/>
                <a:gd name="connsiteX53" fmla="*/ 979840 w 2918184"/>
                <a:gd name="connsiteY53" fmla="*/ 2835983 h 2918184"/>
                <a:gd name="connsiteX54" fmla="*/ 891148 w 2918184"/>
                <a:gd name="connsiteY54" fmla="*/ 2803522 h 2918184"/>
                <a:gd name="connsiteX55" fmla="*/ 824417 w 2918184"/>
                <a:gd name="connsiteY55" fmla="*/ 2771375 h 2918184"/>
                <a:gd name="connsiteX56" fmla="*/ 879982 w 2918184"/>
                <a:gd name="connsiteY56" fmla="*/ 2498765 h 2918184"/>
                <a:gd name="connsiteX57" fmla="*/ 793503 w 2918184"/>
                <a:gd name="connsiteY57" fmla="*/ 2446228 h 2918184"/>
                <a:gd name="connsiteX58" fmla="*/ 720593 w 2918184"/>
                <a:gd name="connsiteY58" fmla="*/ 2391707 h 2918184"/>
                <a:gd name="connsiteX59" fmla="*/ 489754 w 2918184"/>
                <a:gd name="connsiteY59" fmla="*/ 2547534 h 2918184"/>
                <a:gd name="connsiteX60" fmla="*/ 427359 w 2918184"/>
                <a:gd name="connsiteY60" fmla="*/ 2490826 h 2918184"/>
                <a:gd name="connsiteX61" fmla="*/ 370651 w 2918184"/>
                <a:gd name="connsiteY61" fmla="*/ 2428432 h 2918184"/>
                <a:gd name="connsiteX62" fmla="*/ 526478 w 2918184"/>
                <a:gd name="connsiteY62" fmla="*/ 2197592 h 2918184"/>
                <a:gd name="connsiteX63" fmla="*/ 471956 w 2918184"/>
                <a:gd name="connsiteY63" fmla="*/ 2124682 h 2918184"/>
                <a:gd name="connsiteX64" fmla="*/ 419419 w 2918184"/>
                <a:gd name="connsiteY64" fmla="*/ 2038202 h 2918184"/>
                <a:gd name="connsiteX65" fmla="*/ 146809 w 2918184"/>
                <a:gd name="connsiteY65" fmla="*/ 2093768 h 2918184"/>
                <a:gd name="connsiteX66" fmla="*/ 114663 w 2918184"/>
                <a:gd name="connsiteY66" fmla="*/ 2027037 h 2918184"/>
                <a:gd name="connsiteX67" fmla="*/ 82201 w 2918184"/>
                <a:gd name="connsiteY67" fmla="*/ 1938345 h 2918184"/>
                <a:gd name="connsiteX68" fmla="*/ 314816 w 2918184"/>
                <a:gd name="connsiteY68" fmla="*/ 1784504 h 2918184"/>
                <a:gd name="connsiteX69" fmla="*/ 292833 w 2918184"/>
                <a:gd name="connsiteY69" fmla="*/ 1699009 h 2918184"/>
                <a:gd name="connsiteX70" fmla="*/ 277157 w 2918184"/>
                <a:gd name="connsiteY70" fmla="*/ 1596298 h 2918184"/>
                <a:gd name="connsiteX71" fmla="*/ 4255 w 2918184"/>
                <a:gd name="connsiteY71" fmla="*/ 1543355 h 2918184"/>
                <a:gd name="connsiteX72" fmla="*/ 0 w 2918184"/>
                <a:gd name="connsiteY72" fmla="*/ 1459092 h 2918184"/>
                <a:gd name="connsiteX73" fmla="*/ 4255 w 2918184"/>
                <a:gd name="connsiteY73" fmla="*/ 1374829 h 2918184"/>
                <a:gd name="connsiteX74" fmla="*/ 277157 w 2918184"/>
                <a:gd name="connsiteY74" fmla="*/ 1321886 h 2918184"/>
                <a:gd name="connsiteX75" fmla="*/ 292833 w 2918184"/>
                <a:gd name="connsiteY75" fmla="*/ 1219176 h 2918184"/>
                <a:gd name="connsiteX76" fmla="*/ 314816 w 2918184"/>
                <a:gd name="connsiteY76" fmla="*/ 1133680 h 2918184"/>
                <a:gd name="connsiteX77" fmla="*/ 82201 w 2918184"/>
                <a:gd name="connsiteY77" fmla="*/ 979840 h 2918184"/>
                <a:gd name="connsiteX78" fmla="*/ 114663 w 2918184"/>
                <a:gd name="connsiteY78" fmla="*/ 891148 h 2918184"/>
                <a:gd name="connsiteX79" fmla="*/ 146809 w 2918184"/>
                <a:gd name="connsiteY79" fmla="*/ 824417 h 2918184"/>
                <a:gd name="connsiteX80" fmla="*/ 419419 w 2918184"/>
                <a:gd name="connsiteY80" fmla="*/ 879982 h 2918184"/>
                <a:gd name="connsiteX81" fmla="*/ 471956 w 2918184"/>
                <a:gd name="connsiteY81" fmla="*/ 793503 h 2918184"/>
                <a:gd name="connsiteX82" fmla="*/ 526478 w 2918184"/>
                <a:gd name="connsiteY82" fmla="*/ 720593 h 2918184"/>
                <a:gd name="connsiteX83" fmla="*/ 370650 w 2918184"/>
                <a:gd name="connsiteY83" fmla="*/ 489753 h 2918184"/>
                <a:gd name="connsiteX84" fmla="*/ 427359 w 2918184"/>
                <a:gd name="connsiteY84" fmla="*/ 427358 h 2918184"/>
                <a:gd name="connsiteX85" fmla="*/ 489753 w 2918184"/>
                <a:gd name="connsiteY85" fmla="*/ 370650 h 2918184"/>
                <a:gd name="connsiteX86" fmla="*/ 720593 w 2918184"/>
                <a:gd name="connsiteY86" fmla="*/ 526478 h 2918184"/>
                <a:gd name="connsiteX87" fmla="*/ 793503 w 2918184"/>
                <a:gd name="connsiteY87" fmla="*/ 471956 h 2918184"/>
                <a:gd name="connsiteX88" fmla="*/ 879982 w 2918184"/>
                <a:gd name="connsiteY88" fmla="*/ 419419 h 2918184"/>
                <a:gd name="connsiteX89" fmla="*/ 824417 w 2918184"/>
                <a:gd name="connsiteY89" fmla="*/ 146809 h 2918184"/>
                <a:gd name="connsiteX90" fmla="*/ 891148 w 2918184"/>
                <a:gd name="connsiteY90" fmla="*/ 114663 h 2918184"/>
                <a:gd name="connsiteX91" fmla="*/ 979840 w 2918184"/>
                <a:gd name="connsiteY91" fmla="*/ 82201 h 2918184"/>
                <a:gd name="connsiteX92" fmla="*/ 1133680 w 2918184"/>
                <a:gd name="connsiteY92" fmla="*/ 314816 h 2918184"/>
                <a:gd name="connsiteX93" fmla="*/ 1219176 w 2918184"/>
                <a:gd name="connsiteY93" fmla="*/ 292833 h 2918184"/>
                <a:gd name="connsiteX94" fmla="*/ 1321886 w 2918184"/>
                <a:gd name="connsiteY94" fmla="*/ 277157 h 2918184"/>
                <a:gd name="connsiteX95" fmla="*/ 1374829 w 2918184"/>
                <a:gd name="connsiteY95" fmla="*/ 4255 h 29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18184" h="2918184">
                  <a:moveTo>
                    <a:pt x="1459092" y="0"/>
                  </a:moveTo>
                  <a:lnTo>
                    <a:pt x="1543355" y="4255"/>
                  </a:lnTo>
                  <a:lnTo>
                    <a:pt x="1596298" y="277157"/>
                  </a:lnTo>
                  <a:lnTo>
                    <a:pt x="1699009" y="292833"/>
                  </a:lnTo>
                  <a:lnTo>
                    <a:pt x="1784504" y="314816"/>
                  </a:lnTo>
                  <a:lnTo>
                    <a:pt x="1938345" y="82201"/>
                  </a:lnTo>
                  <a:lnTo>
                    <a:pt x="2027037" y="114663"/>
                  </a:lnTo>
                  <a:lnTo>
                    <a:pt x="2093768" y="146809"/>
                  </a:lnTo>
                  <a:lnTo>
                    <a:pt x="2038202" y="419419"/>
                  </a:lnTo>
                  <a:lnTo>
                    <a:pt x="2124682" y="471956"/>
                  </a:lnTo>
                  <a:lnTo>
                    <a:pt x="2197592" y="526478"/>
                  </a:lnTo>
                  <a:lnTo>
                    <a:pt x="2428432" y="370651"/>
                  </a:lnTo>
                  <a:lnTo>
                    <a:pt x="2490826" y="427358"/>
                  </a:lnTo>
                  <a:lnTo>
                    <a:pt x="2547534" y="489753"/>
                  </a:lnTo>
                  <a:lnTo>
                    <a:pt x="2391707" y="720593"/>
                  </a:lnTo>
                  <a:lnTo>
                    <a:pt x="2446228" y="793503"/>
                  </a:lnTo>
                  <a:lnTo>
                    <a:pt x="2498765" y="879982"/>
                  </a:lnTo>
                  <a:lnTo>
                    <a:pt x="2771375" y="824417"/>
                  </a:lnTo>
                  <a:lnTo>
                    <a:pt x="2803522" y="891148"/>
                  </a:lnTo>
                  <a:lnTo>
                    <a:pt x="2835983" y="979840"/>
                  </a:lnTo>
                  <a:lnTo>
                    <a:pt x="2603369" y="1133680"/>
                  </a:lnTo>
                  <a:lnTo>
                    <a:pt x="2625352" y="1219176"/>
                  </a:lnTo>
                  <a:lnTo>
                    <a:pt x="2641027" y="1321886"/>
                  </a:lnTo>
                  <a:lnTo>
                    <a:pt x="2913929" y="1374829"/>
                  </a:lnTo>
                  <a:lnTo>
                    <a:pt x="2918184" y="1459092"/>
                  </a:lnTo>
                  <a:lnTo>
                    <a:pt x="2913929" y="1543355"/>
                  </a:lnTo>
                  <a:lnTo>
                    <a:pt x="2641027" y="1596298"/>
                  </a:lnTo>
                  <a:lnTo>
                    <a:pt x="2625352" y="1699009"/>
                  </a:lnTo>
                  <a:lnTo>
                    <a:pt x="2603369" y="1784504"/>
                  </a:lnTo>
                  <a:lnTo>
                    <a:pt x="2835983" y="1938344"/>
                  </a:lnTo>
                  <a:lnTo>
                    <a:pt x="2803522" y="2027037"/>
                  </a:lnTo>
                  <a:lnTo>
                    <a:pt x="2771375" y="2093768"/>
                  </a:lnTo>
                  <a:lnTo>
                    <a:pt x="2498765" y="2038202"/>
                  </a:lnTo>
                  <a:lnTo>
                    <a:pt x="2446228" y="2124682"/>
                  </a:lnTo>
                  <a:lnTo>
                    <a:pt x="2391707" y="2197592"/>
                  </a:lnTo>
                  <a:lnTo>
                    <a:pt x="2547534" y="2428431"/>
                  </a:lnTo>
                  <a:lnTo>
                    <a:pt x="2490826" y="2490826"/>
                  </a:lnTo>
                  <a:lnTo>
                    <a:pt x="2428431" y="2547534"/>
                  </a:lnTo>
                  <a:lnTo>
                    <a:pt x="2197592" y="2391707"/>
                  </a:lnTo>
                  <a:lnTo>
                    <a:pt x="2124682" y="2446228"/>
                  </a:lnTo>
                  <a:lnTo>
                    <a:pt x="2038202" y="2498765"/>
                  </a:lnTo>
                  <a:lnTo>
                    <a:pt x="2093768" y="2771375"/>
                  </a:lnTo>
                  <a:lnTo>
                    <a:pt x="2027037" y="2803522"/>
                  </a:lnTo>
                  <a:lnTo>
                    <a:pt x="1938344" y="2835983"/>
                  </a:lnTo>
                  <a:lnTo>
                    <a:pt x="1784504" y="2603369"/>
                  </a:lnTo>
                  <a:lnTo>
                    <a:pt x="1699009" y="2625352"/>
                  </a:lnTo>
                  <a:lnTo>
                    <a:pt x="1596298" y="2641027"/>
                  </a:lnTo>
                  <a:lnTo>
                    <a:pt x="1543355" y="2913929"/>
                  </a:lnTo>
                  <a:lnTo>
                    <a:pt x="1459092" y="2918184"/>
                  </a:lnTo>
                  <a:lnTo>
                    <a:pt x="1374829" y="2913929"/>
                  </a:lnTo>
                  <a:lnTo>
                    <a:pt x="1321886" y="2641027"/>
                  </a:lnTo>
                  <a:lnTo>
                    <a:pt x="1219176" y="2625352"/>
                  </a:lnTo>
                  <a:lnTo>
                    <a:pt x="1133680" y="2603369"/>
                  </a:lnTo>
                  <a:lnTo>
                    <a:pt x="979840" y="2835983"/>
                  </a:lnTo>
                  <a:lnTo>
                    <a:pt x="891148" y="2803522"/>
                  </a:lnTo>
                  <a:lnTo>
                    <a:pt x="824417" y="2771375"/>
                  </a:lnTo>
                  <a:lnTo>
                    <a:pt x="879982" y="2498765"/>
                  </a:lnTo>
                  <a:lnTo>
                    <a:pt x="793503" y="2446228"/>
                  </a:lnTo>
                  <a:lnTo>
                    <a:pt x="720593" y="2391707"/>
                  </a:lnTo>
                  <a:lnTo>
                    <a:pt x="489754" y="2547534"/>
                  </a:lnTo>
                  <a:lnTo>
                    <a:pt x="427359" y="2490826"/>
                  </a:lnTo>
                  <a:lnTo>
                    <a:pt x="370651" y="2428432"/>
                  </a:lnTo>
                  <a:lnTo>
                    <a:pt x="526478" y="2197592"/>
                  </a:lnTo>
                  <a:lnTo>
                    <a:pt x="471956" y="2124682"/>
                  </a:lnTo>
                  <a:lnTo>
                    <a:pt x="419419" y="2038202"/>
                  </a:lnTo>
                  <a:lnTo>
                    <a:pt x="146809" y="2093768"/>
                  </a:lnTo>
                  <a:lnTo>
                    <a:pt x="114663" y="2027037"/>
                  </a:lnTo>
                  <a:lnTo>
                    <a:pt x="82201" y="1938345"/>
                  </a:lnTo>
                  <a:lnTo>
                    <a:pt x="314816" y="1784504"/>
                  </a:lnTo>
                  <a:lnTo>
                    <a:pt x="292833" y="1699009"/>
                  </a:lnTo>
                  <a:lnTo>
                    <a:pt x="277157" y="1596298"/>
                  </a:lnTo>
                  <a:lnTo>
                    <a:pt x="4255" y="1543355"/>
                  </a:lnTo>
                  <a:lnTo>
                    <a:pt x="0" y="1459092"/>
                  </a:lnTo>
                  <a:lnTo>
                    <a:pt x="4255" y="1374829"/>
                  </a:lnTo>
                  <a:lnTo>
                    <a:pt x="277157" y="1321886"/>
                  </a:lnTo>
                  <a:lnTo>
                    <a:pt x="292833" y="1219176"/>
                  </a:lnTo>
                  <a:lnTo>
                    <a:pt x="314816" y="1133680"/>
                  </a:lnTo>
                  <a:lnTo>
                    <a:pt x="82201" y="979840"/>
                  </a:lnTo>
                  <a:lnTo>
                    <a:pt x="114663" y="891148"/>
                  </a:lnTo>
                  <a:lnTo>
                    <a:pt x="146809" y="824417"/>
                  </a:lnTo>
                  <a:lnTo>
                    <a:pt x="419419" y="879982"/>
                  </a:lnTo>
                  <a:lnTo>
                    <a:pt x="471956" y="793503"/>
                  </a:lnTo>
                  <a:lnTo>
                    <a:pt x="526478" y="720593"/>
                  </a:lnTo>
                  <a:lnTo>
                    <a:pt x="370650" y="489753"/>
                  </a:lnTo>
                  <a:lnTo>
                    <a:pt x="427359" y="427358"/>
                  </a:lnTo>
                  <a:lnTo>
                    <a:pt x="489753" y="370650"/>
                  </a:lnTo>
                  <a:lnTo>
                    <a:pt x="720593" y="526478"/>
                  </a:lnTo>
                  <a:lnTo>
                    <a:pt x="793503" y="471956"/>
                  </a:lnTo>
                  <a:lnTo>
                    <a:pt x="879982" y="419419"/>
                  </a:lnTo>
                  <a:lnTo>
                    <a:pt x="824417" y="146809"/>
                  </a:lnTo>
                  <a:lnTo>
                    <a:pt x="891148" y="114663"/>
                  </a:lnTo>
                  <a:lnTo>
                    <a:pt x="979840" y="82201"/>
                  </a:lnTo>
                  <a:lnTo>
                    <a:pt x="1133680" y="314816"/>
                  </a:lnTo>
                  <a:lnTo>
                    <a:pt x="1219176" y="292833"/>
                  </a:lnTo>
                  <a:lnTo>
                    <a:pt x="1321886" y="277157"/>
                  </a:lnTo>
                  <a:lnTo>
                    <a:pt x="1374829" y="4255"/>
                  </a:lnTo>
                  <a:close/>
                </a:path>
              </a:pathLst>
            </a:custGeom>
            <a:gradFill flip="none" rotWithShape="1">
              <a:gsLst>
                <a:gs pos="63000">
                  <a:schemeClr val="tx1">
                    <a:lumMod val="85000"/>
                    <a:lumOff val="1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椭圆 34"/>
            <p:cNvSpPr>
              <a:spLocks noChangeAspect="1"/>
            </p:cNvSpPr>
            <p:nvPr/>
          </p:nvSpPr>
          <p:spPr>
            <a:xfrm>
              <a:off x="5136295" y="3124284"/>
              <a:ext cx="1118090" cy="111809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6" name="椭圆 35"/>
            <p:cNvSpPr>
              <a:spLocks noChangeAspect="1"/>
            </p:cNvSpPr>
            <p:nvPr/>
          </p:nvSpPr>
          <p:spPr>
            <a:xfrm>
              <a:off x="5198327" y="3186316"/>
              <a:ext cx="994026" cy="994026"/>
            </a:xfrm>
            <a:prstGeom prst="ellipse">
              <a:avLst/>
            </a:prstGeom>
            <a:gradFill flip="none" rotWithShape="1">
              <a:gsLst>
                <a:gs pos="50000">
                  <a:schemeClr val="accent6"/>
                </a:gs>
                <a:gs pos="0">
                  <a:schemeClr val="accent6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4300">
                <a:schemeClr val="accent6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295288" y="3154798"/>
            <a:ext cx="1708329" cy="1708329"/>
            <a:chOff x="4841176" y="2829165"/>
            <a:chExt cx="1708329" cy="1708329"/>
          </a:xfrm>
        </p:grpSpPr>
        <p:sp>
          <p:nvSpPr>
            <p:cNvPr id="38" name="任意多边形 37"/>
            <p:cNvSpPr/>
            <p:nvPr/>
          </p:nvSpPr>
          <p:spPr>
            <a:xfrm>
              <a:off x="4841176" y="2829165"/>
              <a:ext cx="1708329" cy="1708329"/>
            </a:xfrm>
            <a:custGeom>
              <a:avLst/>
              <a:gdLst>
                <a:gd name="connsiteX0" fmla="*/ 1459092 w 2918184"/>
                <a:gd name="connsiteY0" fmla="*/ 0 h 2918184"/>
                <a:gd name="connsiteX1" fmla="*/ 1543355 w 2918184"/>
                <a:gd name="connsiteY1" fmla="*/ 4255 h 2918184"/>
                <a:gd name="connsiteX2" fmla="*/ 1596298 w 2918184"/>
                <a:gd name="connsiteY2" fmla="*/ 277157 h 2918184"/>
                <a:gd name="connsiteX3" fmla="*/ 1699009 w 2918184"/>
                <a:gd name="connsiteY3" fmla="*/ 292833 h 2918184"/>
                <a:gd name="connsiteX4" fmla="*/ 1784504 w 2918184"/>
                <a:gd name="connsiteY4" fmla="*/ 314816 h 2918184"/>
                <a:gd name="connsiteX5" fmla="*/ 1938345 w 2918184"/>
                <a:gd name="connsiteY5" fmla="*/ 82201 h 2918184"/>
                <a:gd name="connsiteX6" fmla="*/ 2027037 w 2918184"/>
                <a:gd name="connsiteY6" fmla="*/ 114663 h 2918184"/>
                <a:gd name="connsiteX7" fmla="*/ 2093768 w 2918184"/>
                <a:gd name="connsiteY7" fmla="*/ 146809 h 2918184"/>
                <a:gd name="connsiteX8" fmla="*/ 2038202 w 2918184"/>
                <a:gd name="connsiteY8" fmla="*/ 419419 h 2918184"/>
                <a:gd name="connsiteX9" fmla="*/ 2124682 w 2918184"/>
                <a:gd name="connsiteY9" fmla="*/ 471956 h 2918184"/>
                <a:gd name="connsiteX10" fmla="*/ 2197592 w 2918184"/>
                <a:gd name="connsiteY10" fmla="*/ 526478 h 2918184"/>
                <a:gd name="connsiteX11" fmla="*/ 2428432 w 2918184"/>
                <a:gd name="connsiteY11" fmla="*/ 370651 h 2918184"/>
                <a:gd name="connsiteX12" fmla="*/ 2490826 w 2918184"/>
                <a:gd name="connsiteY12" fmla="*/ 427358 h 2918184"/>
                <a:gd name="connsiteX13" fmla="*/ 2547534 w 2918184"/>
                <a:gd name="connsiteY13" fmla="*/ 489753 h 2918184"/>
                <a:gd name="connsiteX14" fmla="*/ 2391707 w 2918184"/>
                <a:gd name="connsiteY14" fmla="*/ 720593 h 2918184"/>
                <a:gd name="connsiteX15" fmla="*/ 2446228 w 2918184"/>
                <a:gd name="connsiteY15" fmla="*/ 793503 h 2918184"/>
                <a:gd name="connsiteX16" fmla="*/ 2498765 w 2918184"/>
                <a:gd name="connsiteY16" fmla="*/ 879982 h 2918184"/>
                <a:gd name="connsiteX17" fmla="*/ 2771375 w 2918184"/>
                <a:gd name="connsiteY17" fmla="*/ 824417 h 2918184"/>
                <a:gd name="connsiteX18" fmla="*/ 2803522 w 2918184"/>
                <a:gd name="connsiteY18" fmla="*/ 891148 h 2918184"/>
                <a:gd name="connsiteX19" fmla="*/ 2835983 w 2918184"/>
                <a:gd name="connsiteY19" fmla="*/ 979840 h 2918184"/>
                <a:gd name="connsiteX20" fmla="*/ 2603369 w 2918184"/>
                <a:gd name="connsiteY20" fmla="*/ 1133680 h 2918184"/>
                <a:gd name="connsiteX21" fmla="*/ 2625352 w 2918184"/>
                <a:gd name="connsiteY21" fmla="*/ 1219176 h 2918184"/>
                <a:gd name="connsiteX22" fmla="*/ 2641027 w 2918184"/>
                <a:gd name="connsiteY22" fmla="*/ 1321886 h 2918184"/>
                <a:gd name="connsiteX23" fmla="*/ 2913929 w 2918184"/>
                <a:gd name="connsiteY23" fmla="*/ 1374829 h 2918184"/>
                <a:gd name="connsiteX24" fmla="*/ 2918184 w 2918184"/>
                <a:gd name="connsiteY24" fmla="*/ 1459092 h 2918184"/>
                <a:gd name="connsiteX25" fmla="*/ 2913929 w 2918184"/>
                <a:gd name="connsiteY25" fmla="*/ 1543355 h 2918184"/>
                <a:gd name="connsiteX26" fmla="*/ 2641027 w 2918184"/>
                <a:gd name="connsiteY26" fmla="*/ 1596298 h 2918184"/>
                <a:gd name="connsiteX27" fmla="*/ 2625352 w 2918184"/>
                <a:gd name="connsiteY27" fmla="*/ 1699009 h 2918184"/>
                <a:gd name="connsiteX28" fmla="*/ 2603369 w 2918184"/>
                <a:gd name="connsiteY28" fmla="*/ 1784504 h 2918184"/>
                <a:gd name="connsiteX29" fmla="*/ 2835983 w 2918184"/>
                <a:gd name="connsiteY29" fmla="*/ 1938344 h 2918184"/>
                <a:gd name="connsiteX30" fmla="*/ 2803522 w 2918184"/>
                <a:gd name="connsiteY30" fmla="*/ 2027037 h 2918184"/>
                <a:gd name="connsiteX31" fmla="*/ 2771375 w 2918184"/>
                <a:gd name="connsiteY31" fmla="*/ 2093768 h 2918184"/>
                <a:gd name="connsiteX32" fmla="*/ 2498765 w 2918184"/>
                <a:gd name="connsiteY32" fmla="*/ 2038202 h 2918184"/>
                <a:gd name="connsiteX33" fmla="*/ 2446228 w 2918184"/>
                <a:gd name="connsiteY33" fmla="*/ 2124682 h 2918184"/>
                <a:gd name="connsiteX34" fmla="*/ 2391707 w 2918184"/>
                <a:gd name="connsiteY34" fmla="*/ 2197592 h 2918184"/>
                <a:gd name="connsiteX35" fmla="*/ 2547534 w 2918184"/>
                <a:gd name="connsiteY35" fmla="*/ 2428431 h 2918184"/>
                <a:gd name="connsiteX36" fmla="*/ 2490826 w 2918184"/>
                <a:gd name="connsiteY36" fmla="*/ 2490826 h 2918184"/>
                <a:gd name="connsiteX37" fmla="*/ 2428431 w 2918184"/>
                <a:gd name="connsiteY37" fmla="*/ 2547534 h 2918184"/>
                <a:gd name="connsiteX38" fmla="*/ 2197592 w 2918184"/>
                <a:gd name="connsiteY38" fmla="*/ 2391707 h 2918184"/>
                <a:gd name="connsiteX39" fmla="*/ 2124682 w 2918184"/>
                <a:gd name="connsiteY39" fmla="*/ 2446228 h 2918184"/>
                <a:gd name="connsiteX40" fmla="*/ 2038202 w 2918184"/>
                <a:gd name="connsiteY40" fmla="*/ 2498765 h 2918184"/>
                <a:gd name="connsiteX41" fmla="*/ 2093768 w 2918184"/>
                <a:gd name="connsiteY41" fmla="*/ 2771375 h 2918184"/>
                <a:gd name="connsiteX42" fmla="*/ 2027037 w 2918184"/>
                <a:gd name="connsiteY42" fmla="*/ 2803522 h 2918184"/>
                <a:gd name="connsiteX43" fmla="*/ 1938344 w 2918184"/>
                <a:gd name="connsiteY43" fmla="*/ 2835983 h 2918184"/>
                <a:gd name="connsiteX44" fmla="*/ 1784504 w 2918184"/>
                <a:gd name="connsiteY44" fmla="*/ 2603369 h 2918184"/>
                <a:gd name="connsiteX45" fmla="*/ 1699009 w 2918184"/>
                <a:gd name="connsiteY45" fmla="*/ 2625352 h 2918184"/>
                <a:gd name="connsiteX46" fmla="*/ 1596298 w 2918184"/>
                <a:gd name="connsiteY46" fmla="*/ 2641027 h 2918184"/>
                <a:gd name="connsiteX47" fmla="*/ 1543355 w 2918184"/>
                <a:gd name="connsiteY47" fmla="*/ 2913929 h 2918184"/>
                <a:gd name="connsiteX48" fmla="*/ 1459092 w 2918184"/>
                <a:gd name="connsiteY48" fmla="*/ 2918184 h 2918184"/>
                <a:gd name="connsiteX49" fmla="*/ 1374829 w 2918184"/>
                <a:gd name="connsiteY49" fmla="*/ 2913929 h 2918184"/>
                <a:gd name="connsiteX50" fmla="*/ 1321886 w 2918184"/>
                <a:gd name="connsiteY50" fmla="*/ 2641027 h 2918184"/>
                <a:gd name="connsiteX51" fmla="*/ 1219176 w 2918184"/>
                <a:gd name="connsiteY51" fmla="*/ 2625352 h 2918184"/>
                <a:gd name="connsiteX52" fmla="*/ 1133680 w 2918184"/>
                <a:gd name="connsiteY52" fmla="*/ 2603369 h 2918184"/>
                <a:gd name="connsiteX53" fmla="*/ 979840 w 2918184"/>
                <a:gd name="connsiteY53" fmla="*/ 2835983 h 2918184"/>
                <a:gd name="connsiteX54" fmla="*/ 891148 w 2918184"/>
                <a:gd name="connsiteY54" fmla="*/ 2803522 h 2918184"/>
                <a:gd name="connsiteX55" fmla="*/ 824417 w 2918184"/>
                <a:gd name="connsiteY55" fmla="*/ 2771375 h 2918184"/>
                <a:gd name="connsiteX56" fmla="*/ 879982 w 2918184"/>
                <a:gd name="connsiteY56" fmla="*/ 2498765 h 2918184"/>
                <a:gd name="connsiteX57" fmla="*/ 793503 w 2918184"/>
                <a:gd name="connsiteY57" fmla="*/ 2446228 h 2918184"/>
                <a:gd name="connsiteX58" fmla="*/ 720593 w 2918184"/>
                <a:gd name="connsiteY58" fmla="*/ 2391707 h 2918184"/>
                <a:gd name="connsiteX59" fmla="*/ 489754 w 2918184"/>
                <a:gd name="connsiteY59" fmla="*/ 2547534 h 2918184"/>
                <a:gd name="connsiteX60" fmla="*/ 427359 w 2918184"/>
                <a:gd name="connsiteY60" fmla="*/ 2490826 h 2918184"/>
                <a:gd name="connsiteX61" fmla="*/ 370651 w 2918184"/>
                <a:gd name="connsiteY61" fmla="*/ 2428432 h 2918184"/>
                <a:gd name="connsiteX62" fmla="*/ 526478 w 2918184"/>
                <a:gd name="connsiteY62" fmla="*/ 2197592 h 2918184"/>
                <a:gd name="connsiteX63" fmla="*/ 471956 w 2918184"/>
                <a:gd name="connsiteY63" fmla="*/ 2124682 h 2918184"/>
                <a:gd name="connsiteX64" fmla="*/ 419419 w 2918184"/>
                <a:gd name="connsiteY64" fmla="*/ 2038202 h 2918184"/>
                <a:gd name="connsiteX65" fmla="*/ 146809 w 2918184"/>
                <a:gd name="connsiteY65" fmla="*/ 2093768 h 2918184"/>
                <a:gd name="connsiteX66" fmla="*/ 114663 w 2918184"/>
                <a:gd name="connsiteY66" fmla="*/ 2027037 h 2918184"/>
                <a:gd name="connsiteX67" fmla="*/ 82201 w 2918184"/>
                <a:gd name="connsiteY67" fmla="*/ 1938345 h 2918184"/>
                <a:gd name="connsiteX68" fmla="*/ 314816 w 2918184"/>
                <a:gd name="connsiteY68" fmla="*/ 1784504 h 2918184"/>
                <a:gd name="connsiteX69" fmla="*/ 292833 w 2918184"/>
                <a:gd name="connsiteY69" fmla="*/ 1699009 h 2918184"/>
                <a:gd name="connsiteX70" fmla="*/ 277157 w 2918184"/>
                <a:gd name="connsiteY70" fmla="*/ 1596298 h 2918184"/>
                <a:gd name="connsiteX71" fmla="*/ 4255 w 2918184"/>
                <a:gd name="connsiteY71" fmla="*/ 1543355 h 2918184"/>
                <a:gd name="connsiteX72" fmla="*/ 0 w 2918184"/>
                <a:gd name="connsiteY72" fmla="*/ 1459092 h 2918184"/>
                <a:gd name="connsiteX73" fmla="*/ 4255 w 2918184"/>
                <a:gd name="connsiteY73" fmla="*/ 1374829 h 2918184"/>
                <a:gd name="connsiteX74" fmla="*/ 277157 w 2918184"/>
                <a:gd name="connsiteY74" fmla="*/ 1321886 h 2918184"/>
                <a:gd name="connsiteX75" fmla="*/ 292833 w 2918184"/>
                <a:gd name="connsiteY75" fmla="*/ 1219176 h 2918184"/>
                <a:gd name="connsiteX76" fmla="*/ 314816 w 2918184"/>
                <a:gd name="connsiteY76" fmla="*/ 1133680 h 2918184"/>
                <a:gd name="connsiteX77" fmla="*/ 82201 w 2918184"/>
                <a:gd name="connsiteY77" fmla="*/ 979840 h 2918184"/>
                <a:gd name="connsiteX78" fmla="*/ 114663 w 2918184"/>
                <a:gd name="connsiteY78" fmla="*/ 891148 h 2918184"/>
                <a:gd name="connsiteX79" fmla="*/ 146809 w 2918184"/>
                <a:gd name="connsiteY79" fmla="*/ 824417 h 2918184"/>
                <a:gd name="connsiteX80" fmla="*/ 419419 w 2918184"/>
                <a:gd name="connsiteY80" fmla="*/ 879982 h 2918184"/>
                <a:gd name="connsiteX81" fmla="*/ 471956 w 2918184"/>
                <a:gd name="connsiteY81" fmla="*/ 793503 h 2918184"/>
                <a:gd name="connsiteX82" fmla="*/ 526478 w 2918184"/>
                <a:gd name="connsiteY82" fmla="*/ 720593 h 2918184"/>
                <a:gd name="connsiteX83" fmla="*/ 370650 w 2918184"/>
                <a:gd name="connsiteY83" fmla="*/ 489753 h 2918184"/>
                <a:gd name="connsiteX84" fmla="*/ 427359 w 2918184"/>
                <a:gd name="connsiteY84" fmla="*/ 427358 h 2918184"/>
                <a:gd name="connsiteX85" fmla="*/ 489753 w 2918184"/>
                <a:gd name="connsiteY85" fmla="*/ 370650 h 2918184"/>
                <a:gd name="connsiteX86" fmla="*/ 720593 w 2918184"/>
                <a:gd name="connsiteY86" fmla="*/ 526478 h 2918184"/>
                <a:gd name="connsiteX87" fmla="*/ 793503 w 2918184"/>
                <a:gd name="connsiteY87" fmla="*/ 471956 h 2918184"/>
                <a:gd name="connsiteX88" fmla="*/ 879982 w 2918184"/>
                <a:gd name="connsiteY88" fmla="*/ 419419 h 2918184"/>
                <a:gd name="connsiteX89" fmla="*/ 824417 w 2918184"/>
                <a:gd name="connsiteY89" fmla="*/ 146809 h 2918184"/>
                <a:gd name="connsiteX90" fmla="*/ 891148 w 2918184"/>
                <a:gd name="connsiteY90" fmla="*/ 114663 h 2918184"/>
                <a:gd name="connsiteX91" fmla="*/ 979840 w 2918184"/>
                <a:gd name="connsiteY91" fmla="*/ 82201 h 2918184"/>
                <a:gd name="connsiteX92" fmla="*/ 1133680 w 2918184"/>
                <a:gd name="connsiteY92" fmla="*/ 314816 h 2918184"/>
                <a:gd name="connsiteX93" fmla="*/ 1219176 w 2918184"/>
                <a:gd name="connsiteY93" fmla="*/ 292833 h 2918184"/>
                <a:gd name="connsiteX94" fmla="*/ 1321886 w 2918184"/>
                <a:gd name="connsiteY94" fmla="*/ 277157 h 2918184"/>
                <a:gd name="connsiteX95" fmla="*/ 1374829 w 2918184"/>
                <a:gd name="connsiteY95" fmla="*/ 4255 h 29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18184" h="2918184">
                  <a:moveTo>
                    <a:pt x="1459092" y="0"/>
                  </a:moveTo>
                  <a:lnTo>
                    <a:pt x="1543355" y="4255"/>
                  </a:lnTo>
                  <a:lnTo>
                    <a:pt x="1596298" y="277157"/>
                  </a:lnTo>
                  <a:lnTo>
                    <a:pt x="1699009" y="292833"/>
                  </a:lnTo>
                  <a:lnTo>
                    <a:pt x="1784504" y="314816"/>
                  </a:lnTo>
                  <a:lnTo>
                    <a:pt x="1938345" y="82201"/>
                  </a:lnTo>
                  <a:lnTo>
                    <a:pt x="2027037" y="114663"/>
                  </a:lnTo>
                  <a:lnTo>
                    <a:pt x="2093768" y="146809"/>
                  </a:lnTo>
                  <a:lnTo>
                    <a:pt x="2038202" y="419419"/>
                  </a:lnTo>
                  <a:lnTo>
                    <a:pt x="2124682" y="471956"/>
                  </a:lnTo>
                  <a:lnTo>
                    <a:pt x="2197592" y="526478"/>
                  </a:lnTo>
                  <a:lnTo>
                    <a:pt x="2428432" y="370651"/>
                  </a:lnTo>
                  <a:lnTo>
                    <a:pt x="2490826" y="427358"/>
                  </a:lnTo>
                  <a:lnTo>
                    <a:pt x="2547534" y="489753"/>
                  </a:lnTo>
                  <a:lnTo>
                    <a:pt x="2391707" y="720593"/>
                  </a:lnTo>
                  <a:lnTo>
                    <a:pt x="2446228" y="793503"/>
                  </a:lnTo>
                  <a:lnTo>
                    <a:pt x="2498765" y="879982"/>
                  </a:lnTo>
                  <a:lnTo>
                    <a:pt x="2771375" y="824417"/>
                  </a:lnTo>
                  <a:lnTo>
                    <a:pt x="2803522" y="891148"/>
                  </a:lnTo>
                  <a:lnTo>
                    <a:pt x="2835983" y="979840"/>
                  </a:lnTo>
                  <a:lnTo>
                    <a:pt x="2603369" y="1133680"/>
                  </a:lnTo>
                  <a:lnTo>
                    <a:pt x="2625352" y="1219176"/>
                  </a:lnTo>
                  <a:lnTo>
                    <a:pt x="2641027" y="1321886"/>
                  </a:lnTo>
                  <a:lnTo>
                    <a:pt x="2913929" y="1374829"/>
                  </a:lnTo>
                  <a:lnTo>
                    <a:pt x="2918184" y="1459092"/>
                  </a:lnTo>
                  <a:lnTo>
                    <a:pt x="2913929" y="1543355"/>
                  </a:lnTo>
                  <a:lnTo>
                    <a:pt x="2641027" y="1596298"/>
                  </a:lnTo>
                  <a:lnTo>
                    <a:pt x="2625352" y="1699009"/>
                  </a:lnTo>
                  <a:lnTo>
                    <a:pt x="2603369" y="1784504"/>
                  </a:lnTo>
                  <a:lnTo>
                    <a:pt x="2835983" y="1938344"/>
                  </a:lnTo>
                  <a:lnTo>
                    <a:pt x="2803522" y="2027037"/>
                  </a:lnTo>
                  <a:lnTo>
                    <a:pt x="2771375" y="2093768"/>
                  </a:lnTo>
                  <a:lnTo>
                    <a:pt x="2498765" y="2038202"/>
                  </a:lnTo>
                  <a:lnTo>
                    <a:pt x="2446228" y="2124682"/>
                  </a:lnTo>
                  <a:lnTo>
                    <a:pt x="2391707" y="2197592"/>
                  </a:lnTo>
                  <a:lnTo>
                    <a:pt x="2547534" y="2428431"/>
                  </a:lnTo>
                  <a:lnTo>
                    <a:pt x="2490826" y="2490826"/>
                  </a:lnTo>
                  <a:lnTo>
                    <a:pt x="2428431" y="2547534"/>
                  </a:lnTo>
                  <a:lnTo>
                    <a:pt x="2197592" y="2391707"/>
                  </a:lnTo>
                  <a:lnTo>
                    <a:pt x="2124682" y="2446228"/>
                  </a:lnTo>
                  <a:lnTo>
                    <a:pt x="2038202" y="2498765"/>
                  </a:lnTo>
                  <a:lnTo>
                    <a:pt x="2093768" y="2771375"/>
                  </a:lnTo>
                  <a:lnTo>
                    <a:pt x="2027037" y="2803522"/>
                  </a:lnTo>
                  <a:lnTo>
                    <a:pt x="1938344" y="2835983"/>
                  </a:lnTo>
                  <a:lnTo>
                    <a:pt x="1784504" y="2603369"/>
                  </a:lnTo>
                  <a:lnTo>
                    <a:pt x="1699009" y="2625352"/>
                  </a:lnTo>
                  <a:lnTo>
                    <a:pt x="1596298" y="2641027"/>
                  </a:lnTo>
                  <a:lnTo>
                    <a:pt x="1543355" y="2913929"/>
                  </a:lnTo>
                  <a:lnTo>
                    <a:pt x="1459092" y="2918184"/>
                  </a:lnTo>
                  <a:lnTo>
                    <a:pt x="1374829" y="2913929"/>
                  </a:lnTo>
                  <a:lnTo>
                    <a:pt x="1321886" y="2641027"/>
                  </a:lnTo>
                  <a:lnTo>
                    <a:pt x="1219176" y="2625352"/>
                  </a:lnTo>
                  <a:lnTo>
                    <a:pt x="1133680" y="2603369"/>
                  </a:lnTo>
                  <a:lnTo>
                    <a:pt x="979840" y="2835983"/>
                  </a:lnTo>
                  <a:lnTo>
                    <a:pt x="891148" y="2803522"/>
                  </a:lnTo>
                  <a:lnTo>
                    <a:pt x="824417" y="2771375"/>
                  </a:lnTo>
                  <a:lnTo>
                    <a:pt x="879982" y="2498765"/>
                  </a:lnTo>
                  <a:lnTo>
                    <a:pt x="793503" y="2446228"/>
                  </a:lnTo>
                  <a:lnTo>
                    <a:pt x="720593" y="2391707"/>
                  </a:lnTo>
                  <a:lnTo>
                    <a:pt x="489754" y="2547534"/>
                  </a:lnTo>
                  <a:lnTo>
                    <a:pt x="427359" y="2490826"/>
                  </a:lnTo>
                  <a:lnTo>
                    <a:pt x="370651" y="2428432"/>
                  </a:lnTo>
                  <a:lnTo>
                    <a:pt x="526478" y="2197592"/>
                  </a:lnTo>
                  <a:lnTo>
                    <a:pt x="471956" y="2124682"/>
                  </a:lnTo>
                  <a:lnTo>
                    <a:pt x="419419" y="2038202"/>
                  </a:lnTo>
                  <a:lnTo>
                    <a:pt x="146809" y="2093768"/>
                  </a:lnTo>
                  <a:lnTo>
                    <a:pt x="114663" y="2027037"/>
                  </a:lnTo>
                  <a:lnTo>
                    <a:pt x="82201" y="1938345"/>
                  </a:lnTo>
                  <a:lnTo>
                    <a:pt x="314816" y="1784504"/>
                  </a:lnTo>
                  <a:lnTo>
                    <a:pt x="292833" y="1699009"/>
                  </a:lnTo>
                  <a:lnTo>
                    <a:pt x="277157" y="1596298"/>
                  </a:lnTo>
                  <a:lnTo>
                    <a:pt x="4255" y="1543355"/>
                  </a:lnTo>
                  <a:lnTo>
                    <a:pt x="0" y="1459092"/>
                  </a:lnTo>
                  <a:lnTo>
                    <a:pt x="4255" y="1374829"/>
                  </a:lnTo>
                  <a:lnTo>
                    <a:pt x="277157" y="1321886"/>
                  </a:lnTo>
                  <a:lnTo>
                    <a:pt x="292833" y="1219176"/>
                  </a:lnTo>
                  <a:lnTo>
                    <a:pt x="314816" y="1133680"/>
                  </a:lnTo>
                  <a:lnTo>
                    <a:pt x="82201" y="979840"/>
                  </a:lnTo>
                  <a:lnTo>
                    <a:pt x="114663" y="891148"/>
                  </a:lnTo>
                  <a:lnTo>
                    <a:pt x="146809" y="824417"/>
                  </a:lnTo>
                  <a:lnTo>
                    <a:pt x="419419" y="879982"/>
                  </a:lnTo>
                  <a:lnTo>
                    <a:pt x="471956" y="793503"/>
                  </a:lnTo>
                  <a:lnTo>
                    <a:pt x="526478" y="720593"/>
                  </a:lnTo>
                  <a:lnTo>
                    <a:pt x="370650" y="489753"/>
                  </a:lnTo>
                  <a:lnTo>
                    <a:pt x="427359" y="427358"/>
                  </a:lnTo>
                  <a:lnTo>
                    <a:pt x="489753" y="370650"/>
                  </a:lnTo>
                  <a:lnTo>
                    <a:pt x="720593" y="526478"/>
                  </a:lnTo>
                  <a:lnTo>
                    <a:pt x="793503" y="471956"/>
                  </a:lnTo>
                  <a:lnTo>
                    <a:pt x="879982" y="419419"/>
                  </a:lnTo>
                  <a:lnTo>
                    <a:pt x="824417" y="146809"/>
                  </a:lnTo>
                  <a:lnTo>
                    <a:pt x="891148" y="114663"/>
                  </a:lnTo>
                  <a:lnTo>
                    <a:pt x="979840" y="82201"/>
                  </a:lnTo>
                  <a:lnTo>
                    <a:pt x="1133680" y="314816"/>
                  </a:lnTo>
                  <a:lnTo>
                    <a:pt x="1219176" y="292833"/>
                  </a:lnTo>
                  <a:lnTo>
                    <a:pt x="1321886" y="277157"/>
                  </a:lnTo>
                  <a:lnTo>
                    <a:pt x="1374829" y="4255"/>
                  </a:lnTo>
                  <a:close/>
                </a:path>
              </a:pathLst>
            </a:custGeom>
            <a:gradFill flip="none" rotWithShape="1">
              <a:gsLst>
                <a:gs pos="63000">
                  <a:schemeClr val="tx1">
                    <a:lumMod val="85000"/>
                    <a:lumOff val="1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椭圆 38"/>
            <p:cNvSpPr>
              <a:spLocks noChangeAspect="1"/>
            </p:cNvSpPr>
            <p:nvPr/>
          </p:nvSpPr>
          <p:spPr>
            <a:xfrm>
              <a:off x="5136295" y="3124284"/>
              <a:ext cx="1118090" cy="111809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40" name="椭圆 39"/>
            <p:cNvSpPr>
              <a:spLocks noChangeAspect="1"/>
            </p:cNvSpPr>
            <p:nvPr/>
          </p:nvSpPr>
          <p:spPr>
            <a:xfrm>
              <a:off x="5198327" y="3186316"/>
              <a:ext cx="994026" cy="994026"/>
            </a:xfrm>
            <a:prstGeom prst="ellipse">
              <a:avLst/>
            </a:prstGeom>
            <a:gradFill flip="none" rotWithShape="1">
              <a:gsLst>
                <a:gs pos="5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4300">
                <a:schemeClr val="accent1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3868766" y="371657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3200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389808" y="355305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3200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767642" y="284343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3200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358353" y="476462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zh-CN" altLang="en-US" sz="3200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2473270" y="2435749"/>
            <a:ext cx="2358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NÊU CÁCH ĐO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563375" y="2054905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2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+mn-lt"/>
              </a:rPr>
              <a:t>02</a:t>
            </a:r>
            <a:endParaRPr lang="zh-CN" altLang="en-US" sz="2400" b="1" dirty="0">
              <a:solidFill>
                <a:schemeClr val="accent2"/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259424" y="5506468"/>
            <a:ext cx="2989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CHỌN ĐỐI TƯỢNG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2116897" y="4538909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+mn-lt"/>
              </a:rPr>
              <a:t>01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8059868" y="2468171"/>
            <a:ext cx="1750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3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ĐÁNH GIÁ</a:t>
            </a:r>
            <a:endParaRPr lang="zh-CN" altLang="en-US" sz="2400" b="1" dirty="0">
              <a:solidFill>
                <a:schemeClr val="accent3"/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8702801" y="2100612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4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+mn-lt"/>
              </a:rPr>
              <a:t>03</a:t>
            </a:r>
            <a:endParaRPr lang="zh-CN" altLang="en-US" sz="2400" b="1" dirty="0">
              <a:solidFill>
                <a:schemeClr val="accent4"/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8308474" y="4739392"/>
            <a:ext cx="1851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BIỆN PHÁP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8894308" y="4285652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6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+mn-lt"/>
              </a:rPr>
              <a:t>04</a:t>
            </a:r>
            <a:endParaRPr lang="zh-CN" altLang="en-US" sz="2400" b="1" dirty="0">
              <a:solidFill>
                <a:schemeClr val="accent6"/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cxnSp>
        <p:nvCxnSpPr>
          <p:cNvPr id="58" name="直接连接符 57"/>
          <p:cNvCxnSpPr/>
          <p:nvPr/>
        </p:nvCxnSpPr>
        <p:spPr>
          <a:xfrm>
            <a:off x="1576789" y="4960733"/>
            <a:ext cx="1725223" cy="0"/>
          </a:xfrm>
          <a:prstGeom prst="line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>
            <a:endCxn id="38" idx="58"/>
          </p:cNvCxnSpPr>
          <p:nvPr/>
        </p:nvCxnSpPr>
        <p:spPr>
          <a:xfrm flipV="1">
            <a:off x="3302012" y="4554923"/>
            <a:ext cx="415117" cy="38409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 flipH="1">
            <a:off x="8356677" y="4699609"/>
            <a:ext cx="1632248" cy="0"/>
          </a:xfrm>
          <a:prstGeom prst="line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 flipH="1">
            <a:off x="7523661" y="4718647"/>
            <a:ext cx="784813" cy="48782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 flipH="1" flipV="1">
            <a:off x="8046466" y="2476095"/>
            <a:ext cx="1725223" cy="0"/>
          </a:xfrm>
          <a:prstGeom prst="line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 flipH="1">
            <a:off x="7637830" y="2472674"/>
            <a:ext cx="413897" cy="3600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 flipV="1">
            <a:off x="3055771" y="2434300"/>
            <a:ext cx="1725223" cy="0"/>
          </a:xfrm>
          <a:prstGeom prst="line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>
            <a:off x="4775733" y="2430878"/>
            <a:ext cx="900000" cy="6840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椭圆 76"/>
          <p:cNvSpPr/>
          <p:nvPr/>
        </p:nvSpPr>
        <p:spPr bwMode="auto">
          <a:xfrm>
            <a:off x="5588037" y="5863952"/>
            <a:ext cx="2160000" cy="109257"/>
          </a:xfrm>
          <a:prstGeom prst="ellipse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  <a:alpha val="0"/>
                </a:schemeClr>
              </a:gs>
              <a:gs pos="0">
                <a:schemeClr val="tx1">
                  <a:lumMod val="85000"/>
                  <a:lumOff val="15000"/>
                  <a:alpha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8" name="标题占位符 1"/>
          <p:cNvSpPr txBox="1"/>
          <p:nvPr/>
        </p:nvSpPr>
        <p:spPr>
          <a:xfrm>
            <a:off x="3043846" y="85949"/>
            <a:ext cx="4603864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………VẬN DỤNG………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51" name="文本框 36"/>
          <p:cNvSpPr txBox="1"/>
          <p:nvPr/>
        </p:nvSpPr>
        <p:spPr>
          <a:xfrm>
            <a:off x="491537" y="1467451"/>
            <a:ext cx="11446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 GIA CHĂM SÓC SỨC KHỎE: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altLang="zh-CN" sz="28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27453" y="971837"/>
            <a:ext cx="3449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PHIẾU HỌC TẬP SỐ 6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6" grpId="0"/>
      <p:bldP spid="47" grpId="0"/>
      <p:bldP spid="49" grpId="0"/>
      <p:bldP spid="50" grpId="0"/>
      <p:bldP spid="52" grpId="0"/>
      <p:bldP spid="53" grpId="0"/>
      <p:bldP spid="55" grpId="0"/>
      <p:bldP spid="56" grpId="0"/>
      <p:bldP spid="48" grpId="0"/>
      <p:bldP spid="51" grpId="0"/>
      <p:bldP spid="5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1579417" y="85949"/>
            <a:ext cx="764279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………GỢI Ý CÁC PHƯƠNG ÁN………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" name="文本框 36"/>
          <p:cNvSpPr txBox="1"/>
          <p:nvPr/>
        </p:nvSpPr>
        <p:spPr>
          <a:xfrm>
            <a:off x="393181" y="857989"/>
            <a:ext cx="10087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 GIA TOÁN HỌC: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chai</a:t>
            </a:r>
          </a:p>
        </p:txBody>
      </p:sp>
      <p:sp>
        <p:nvSpPr>
          <p:cNvPr id="4" name="椭圆 43"/>
          <p:cNvSpPr/>
          <p:nvPr/>
        </p:nvSpPr>
        <p:spPr>
          <a:xfrm>
            <a:off x="609167" y="2268366"/>
            <a:ext cx="2200603" cy="214179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</a:gsLst>
            <a:lin ang="13500000" scaled="1"/>
            <a:tileRect/>
          </a:gradFill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椭圆 9"/>
          <p:cNvSpPr/>
          <p:nvPr/>
        </p:nvSpPr>
        <p:spPr>
          <a:xfrm>
            <a:off x="773774" y="2430158"/>
            <a:ext cx="1886872" cy="184093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椭圆 10"/>
          <p:cNvSpPr/>
          <p:nvPr/>
        </p:nvSpPr>
        <p:spPr>
          <a:xfrm>
            <a:off x="974231" y="2630616"/>
            <a:ext cx="1504813" cy="1468177"/>
          </a:xfrm>
          <a:prstGeom prst="ellipse">
            <a:avLst/>
          </a:prstGeom>
          <a:solidFill>
            <a:srgbClr val="009900"/>
          </a:solidFill>
          <a:ln>
            <a:noFill/>
          </a:ln>
          <a:effectLst>
            <a:innerShdw blurRad="177800" dist="177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13"/>
          <p:cNvSpPr>
            <a:spLocks noChangeAspect="1" noEditPoints="1"/>
          </p:cNvSpPr>
          <p:nvPr/>
        </p:nvSpPr>
        <p:spPr bwMode="auto">
          <a:xfrm>
            <a:off x="1424801" y="3114158"/>
            <a:ext cx="647522" cy="569016"/>
          </a:xfrm>
          <a:custGeom>
            <a:avLst/>
            <a:gdLst>
              <a:gd name="T0" fmla="*/ 52 w 106"/>
              <a:gd name="T1" fmla="*/ 61 h 95"/>
              <a:gd name="T2" fmla="*/ 37 w 106"/>
              <a:gd name="T3" fmla="*/ 72 h 95"/>
              <a:gd name="T4" fmla="*/ 37 w 106"/>
              <a:gd name="T5" fmla="*/ 56 h 95"/>
              <a:gd name="T6" fmla="*/ 20 w 106"/>
              <a:gd name="T7" fmla="*/ 31 h 95"/>
              <a:gd name="T8" fmla="*/ 0 w 106"/>
              <a:gd name="T9" fmla="*/ 55 h 95"/>
              <a:gd name="T10" fmla="*/ 40 w 106"/>
              <a:gd name="T11" fmla="*/ 82 h 95"/>
              <a:gd name="T12" fmla="*/ 53 w 106"/>
              <a:gd name="T13" fmla="*/ 81 h 95"/>
              <a:gd name="T14" fmla="*/ 67 w 106"/>
              <a:gd name="T15" fmla="*/ 95 h 95"/>
              <a:gd name="T16" fmla="*/ 63 w 106"/>
              <a:gd name="T17" fmla="*/ 78 h 95"/>
              <a:gd name="T18" fmla="*/ 80 w 106"/>
              <a:gd name="T19" fmla="*/ 60 h 95"/>
              <a:gd name="T20" fmla="*/ 64 w 106"/>
              <a:gd name="T21" fmla="*/ 62 h 95"/>
              <a:gd name="T22" fmla="*/ 52 w 106"/>
              <a:gd name="T23" fmla="*/ 61 h 95"/>
              <a:gd name="T24" fmla="*/ 66 w 106"/>
              <a:gd name="T25" fmla="*/ 0 h 95"/>
              <a:gd name="T26" fmla="*/ 26 w 106"/>
              <a:gd name="T27" fmla="*/ 27 h 95"/>
              <a:gd name="T28" fmla="*/ 43 w 106"/>
              <a:gd name="T29" fmla="*/ 50 h 95"/>
              <a:gd name="T30" fmla="*/ 43 w 106"/>
              <a:gd name="T31" fmla="*/ 61 h 95"/>
              <a:gd name="T32" fmla="*/ 54 w 106"/>
              <a:gd name="T33" fmla="*/ 53 h 95"/>
              <a:gd name="T34" fmla="*/ 66 w 106"/>
              <a:gd name="T35" fmla="*/ 55 h 95"/>
              <a:gd name="T36" fmla="*/ 106 w 106"/>
              <a:gd name="T37" fmla="*/ 27 h 95"/>
              <a:gd name="T38" fmla="*/ 66 w 106"/>
              <a:gd name="T39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6" h="95">
                <a:moveTo>
                  <a:pt x="52" y="61"/>
                </a:moveTo>
                <a:cubicBezTo>
                  <a:pt x="50" y="62"/>
                  <a:pt x="37" y="72"/>
                  <a:pt x="37" y="72"/>
                </a:cubicBezTo>
                <a:cubicBezTo>
                  <a:pt x="37" y="72"/>
                  <a:pt x="37" y="59"/>
                  <a:pt x="37" y="56"/>
                </a:cubicBezTo>
                <a:cubicBezTo>
                  <a:pt x="26" y="50"/>
                  <a:pt x="20" y="41"/>
                  <a:pt x="20" y="31"/>
                </a:cubicBezTo>
                <a:cubicBezTo>
                  <a:pt x="8" y="36"/>
                  <a:pt x="0" y="45"/>
                  <a:pt x="0" y="55"/>
                </a:cubicBezTo>
                <a:cubicBezTo>
                  <a:pt x="0" y="70"/>
                  <a:pt x="18" y="82"/>
                  <a:pt x="40" y="82"/>
                </a:cubicBezTo>
                <a:cubicBezTo>
                  <a:pt x="45" y="82"/>
                  <a:pt x="49" y="82"/>
                  <a:pt x="53" y="81"/>
                </a:cubicBezTo>
                <a:cubicBezTo>
                  <a:pt x="67" y="95"/>
                  <a:pt x="67" y="95"/>
                  <a:pt x="67" y="95"/>
                </a:cubicBezTo>
                <a:cubicBezTo>
                  <a:pt x="63" y="78"/>
                  <a:pt x="63" y="78"/>
                  <a:pt x="63" y="78"/>
                </a:cubicBezTo>
                <a:cubicBezTo>
                  <a:pt x="72" y="74"/>
                  <a:pt x="78" y="67"/>
                  <a:pt x="80" y="60"/>
                </a:cubicBezTo>
                <a:cubicBezTo>
                  <a:pt x="75" y="61"/>
                  <a:pt x="69" y="62"/>
                  <a:pt x="64" y="62"/>
                </a:cubicBezTo>
                <a:cubicBezTo>
                  <a:pt x="60" y="62"/>
                  <a:pt x="56" y="62"/>
                  <a:pt x="52" y="61"/>
                </a:cubicBezTo>
                <a:close/>
                <a:moveTo>
                  <a:pt x="66" y="0"/>
                </a:moveTo>
                <a:cubicBezTo>
                  <a:pt x="44" y="0"/>
                  <a:pt x="26" y="12"/>
                  <a:pt x="26" y="27"/>
                </a:cubicBezTo>
                <a:cubicBezTo>
                  <a:pt x="26" y="36"/>
                  <a:pt x="33" y="45"/>
                  <a:pt x="43" y="50"/>
                </a:cubicBezTo>
                <a:cubicBezTo>
                  <a:pt x="43" y="61"/>
                  <a:pt x="43" y="61"/>
                  <a:pt x="43" y="61"/>
                </a:cubicBezTo>
                <a:cubicBezTo>
                  <a:pt x="54" y="53"/>
                  <a:pt x="54" y="53"/>
                  <a:pt x="54" y="53"/>
                </a:cubicBezTo>
                <a:cubicBezTo>
                  <a:pt x="57" y="54"/>
                  <a:pt x="62" y="55"/>
                  <a:pt x="66" y="55"/>
                </a:cubicBezTo>
                <a:cubicBezTo>
                  <a:pt x="88" y="55"/>
                  <a:pt x="106" y="42"/>
                  <a:pt x="106" y="27"/>
                </a:cubicBezTo>
                <a:cubicBezTo>
                  <a:pt x="106" y="12"/>
                  <a:pt x="88" y="0"/>
                  <a:pt x="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组合 113"/>
          <p:cNvGrpSpPr/>
          <p:nvPr/>
        </p:nvGrpSpPr>
        <p:grpSpPr>
          <a:xfrm>
            <a:off x="3133286" y="1747883"/>
            <a:ext cx="700999" cy="682388"/>
            <a:chOff x="2822348" y="3744846"/>
            <a:chExt cx="682388" cy="682388"/>
          </a:xfrm>
        </p:grpSpPr>
        <p:grpSp>
          <p:nvGrpSpPr>
            <p:cNvPr id="9" name="组合 114"/>
            <p:cNvGrpSpPr/>
            <p:nvPr/>
          </p:nvGrpSpPr>
          <p:grpSpPr>
            <a:xfrm>
              <a:off x="2822348" y="3744846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13" name="任意多边形 118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" name="椭圆 119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椭圆 120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椭圆 115"/>
            <p:cNvSpPr/>
            <p:nvPr/>
          </p:nvSpPr>
          <p:spPr>
            <a:xfrm>
              <a:off x="2964635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椭圆 116"/>
            <p:cNvSpPr/>
            <p:nvPr/>
          </p:nvSpPr>
          <p:spPr>
            <a:xfrm>
              <a:off x="2964636" y="3890345"/>
              <a:ext cx="392218" cy="392218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椭圆 67"/>
            <p:cNvSpPr/>
            <p:nvPr/>
          </p:nvSpPr>
          <p:spPr>
            <a:xfrm>
              <a:off x="3038464" y="3915399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6" name="组合 121"/>
          <p:cNvGrpSpPr/>
          <p:nvPr/>
        </p:nvGrpSpPr>
        <p:grpSpPr>
          <a:xfrm>
            <a:off x="3146662" y="3339262"/>
            <a:ext cx="700999" cy="682388"/>
            <a:chOff x="6537098" y="3744846"/>
            <a:chExt cx="682388" cy="682388"/>
          </a:xfrm>
        </p:grpSpPr>
        <p:grpSp>
          <p:nvGrpSpPr>
            <p:cNvPr id="17" name="组合 122"/>
            <p:cNvGrpSpPr/>
            <p:nvPr/>
          </p:nvGrpSpPr>
          <p:grpSpPr>
            <a:xfrm>
              <a:off x="6537098" y="3744846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21" name="任意多边形 126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椭圆 127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椭圆 128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椭圆 123"/>
            <p:cNvSpPr/>
            <p:nvPr/>
          </p:nvSpPr>
          <p:spPr>
            <a:xfrm>
              <a:off x="6679385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椭圆 124"/>
            <p:cNvSpPr/>
            <p:nvPr/>
          </p:nvSpPr>
          <p:spPr>
            <a:xfrm>
              <a:off x="6679386" y="3890345"/>
              <a:ext cx="392218" cy="3922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椭圆 67"/>
            <p:cNvSpPr/>
            <p:nvPr/>
          </p:nvSpPr>
          <p:spPr>
            <a:xfrm>
              <a:off x="6753214" y="3915399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组合 129"/>
          <p:cNvGrpSpPr/>
          <p:nvPr/>
        </p:nvGrpSpPr>
        <p:grpSpPr>
          <a:xfrm>
            <a:off x="3126516" y="5186170"/>
            <a:ext cx="700999" cy="682388"/>
            <a:chOff x="2845451" y="5151933"/>
            <a:chExt cx="682388" cy="682388"/>
          </a:xfrm>
        </p:grpSpPr>
        <p:grpSp>
          <p:nvGrpSpPr>
            <p:cNvPr id="25" name="组合 130"/>
            <p:cNvGrpSpPr/>
            <p:nvPr/>
          </p:nvGrpSpPr>
          <p:grpSpPr>
            <a:xfrm>
              <a:off x="2845451" y="5151933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29" name="任意多边形 134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椭圆 135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椭圆 136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椭圆 131"/>
            <p:cNvSpPr/>
            <p:nvPr/>
          </p:nvSpPr>
          <p:spPr>
            <a:xfrm>
              <a:off x="2987738" y="5297432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rgbClr val="7030A0"/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椭圆 132"/>
            <p:cNvSpPr/>
            <p:nvPr/>
          </p:nvSpPr>
          <p:spPr>
            <a:xfrm>
              <a:off x="2987739" y="5297432"/>
              <a:ext cx="392218" cy="392218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8" name="椭圆 67"/>
            <p:cNvSpPr/>
            <p:nvPr/>
          </p:nvSpPr>
          <p:spPr>
            <a:xfrm>
              <a:off x="3061567" y="5322486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rgbClr val="7030A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cxnSp>
        <p:nvCxnSpPr>
          <p:cNvPr id="39" name="Straight Connector 38"/>
          <p:cNvCxnSpPr>
            <a:stCxn id="4" idx="7"/>
          </p:cNvCxnSpPr>
          <p:nvPr/>
        </p:nvCxnSpPr>
        <p:spPr>
          <a:xfrm flipV="1">
            <a:off x="2487499" y="2285600"/>
            <a:ext cx="639018" cy="2964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771372" y="3683174"/>
            <a:ext cx="3648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055132" y="4410158"/>
            <a:ext cx="1071385" cy="872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601" y="1381207"/>
            <a:ext cx="2660281" cy="15221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000" y="1381207"/>
            <a:ext cx="1594519" cy="15114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636" y="1381207"/>
            <a:ext cx="1685661" cy="15221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7975" y="1381207"/>
            <a:ext cx="1669677" cy="149979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3601" y="3080355"/>
            <a:ext cx="2694200" cy="153555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7454" y="3080356"/>
            <a:ext cx="1591060" cy="152481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1094" y="3080356"/>
            <a:ext cx="1579034" cy="152481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10342976" y="2957322"/>
            <a:ext cx="1535554" cy="178162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5691" y="4937870"/>
            <a:ext cx="2338926" cy="16684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09907" y="4937870"/>
            <a:ext cx="1643705" cy="16684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03601" y="4937869"/>
            <a:ext cx="2010406" cy="166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"/>
                            </p:stCondLst>
                            <p:childTnLst>
                              <p:par>
                                <p:cTn id="3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"/>
                            </p:stCondLst>
                            <p:childTnLst>
                              <p:par>
                                <p:cTn id="7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0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1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3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5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7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1579417" y="85949"/>
            <a:ext cx="7439891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………GỢI Ý CÁC PHƯƠNG ÁN………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" name="文本框 36"/>
          <p:cNvSpPr txBox="1"/>
          <p:nvPr/>
        </p:nvSpPr>
        <p:spPr>
          <a:xfrm>
            <a:off x="574664" y="871705"/>
            <a:ext cx="8096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 GIA VẬT LÍ: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altLang="zh-CN" sz="28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3"/>
          <p:cNvSpPr/>
          <p:nvPr/>
        </p:nvSpPr>
        <p:spPr>
          <a:xfrm>
            <a:off x="1974367" y="3085795"/>
            <a:ext cx="45719" cy="616008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  <a:effectLst>
            <a:innerShdw dist="254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5" name="矩形 34"/>
          <p:cNvSpPr/>
          <p:nvPr/>
        </p:nvSpPr>
        <p:spPr>
          <a:xfrm>
            <a:off x="378520" y="4011384"/>
            <a:ext cx="45719" cy="616008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  <a:effectLst>
            <a:innerShdw dist="254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" name="圆角矩形 1"/>
          <p:cNvSpPr/>
          <p:nvPr/>
        </p:nvSpPr>
        <p:spPr>
          <a:xfrm rot="2700000">
            <a:off x="743606" y="2658617"/>
            <a:ext cx="1329076" cy="1304120"/>
          </a:xfrm>
          <a:prstGeom prst="roundRect">
            <a:avLst/>
          </a:prstGeom>
          <a:solidFill>
            <a:srgbClr val="0070C0"/>
          </a:solidFill>
          <a:ln w="285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7" name="组合 9"/>
          <p:cNvGrpSpPr/>
          <p:nvPr/>
        </p:nvGrpSpPr>
        <p:grpSpPr>
          <a:xfrm>
            <a:off x="714375" y="3200062"/>
            <a:ext cx="1304120" cy="1329076"/>
            <a:chOff x="2432666" y="3409197"/>
            <a:chExt cx="1009740" cy="1009740"/>
          </a:xfrm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圆角矩形 53"/>
            <p:cNvSpPr/>
            <p:nvPr/>
          </p:nvSpPr>
          <p:spPr>
            <a:xfrm rot="2700000">
              <a:off x="2432666" y="3409197"/>
              <a:ext cx="1009740" cy="1009740"/>
            </a:xfrm>
            <a:prstGeom prst="roundRect">
              <a:avLst/>
            </a:prstGeom>
            <a:gradFill flip="none" rotWithShape="1">
              <a:gsLst>
                <a:gs pos="86000">
                  <a:schemeClr val="bg1">
                    <a:lumMod val="75000"/>
                  </a:schemeClr>
                </a:gs>
                <a:gs pos="29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9" name="圆角矩形 46"/>
            <p:cNvSpPr/>
            <p:nvPr/>
          </p:nvSpPr>
          <p:spPr>
            <a:xfrm rot="2700000">
              <a:off x="2432666" y="3409197"/>
              <a:ext cx="1009740" cy="1009740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0070C0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0" name="KSO_Shape"/>
          <p:cNvSpPr>
            <a:spLocks noChangeAspect="1"/>
          </p:cNvSpPr>
          <p:nvPr/>
        </p:nvSpPr>
        <p:spPr>
          <a:xfrm>
            <a:off x="1088257" y="3499327"/>
            <a:ext cx="554186" cy="561263"/>
          </a:xfrm>
          <a:custGeom>
            <a:avLst/>
            <a:gdLst/>
            <a:ahLst/>
            <a:cxnLst/>
            <a:rect l="l" t="t" r="r" b="b"/>
            <a:pathLst>
              <a:path w="1889279" h="1810503">
                <a:moveTo>
                  <a:pt x="1408636" y="1462945"/>
                </a:moveTo>
                <a:cubicBezTo>
                  <a:pt x="1471912" y="1494489"/>
                  <a:pt x="1528819" y="1532588"/>
                  <a:pt x="1575786" y="1578162"/>
                </a:cubicBezTo>
                <a:cubicBezTo>
                  <a:pt x="1467281" y="1672800"/>
                  <a:pt x="1335058" y="1742507"/>
                  <a:pt x="1188886" y="1779443"/>
                </a:cubicBezTo>
                <a:cubicBezTo>
                  <a:pt x="1278166" y="1700386"/>
                  <a:pt x="1353810" y="1592053"/>
                  <a:pt x="1408636" y="1462945"/>
                </a:cubicBezTo>
                <a:close/>
                <a:moveTo>
                  <a:pt x="494888" y="1445849"/>
                </a:moveTo>
                <a:cubicBezTo>
                  <a:pt x="556747" y="1590569"/>
                  <a:pt x="643865" y="1709702"/>
                  <a:pt x="747068" y="1790925"/>
                </a:cubicBezTo>
                <a:cubicBezTo>
                  <a:pt x="576321" y="1756303"/>
                  <a:pt x="422614" y="1677538"/>
                  <a:pt x="300900" y="1566189"/>
                </a:cubicBezTo>
                <a:cubicBezTo>
                  <a:pt x="355309" y="1517036"/>
                  <a:pt x="421005" y="1476420"/>
                  <a:pt x="494888" y="1445849"/>
                </a:cubicBezTo>
                <a:close/>
                <a:moveTo>
                  <a:pt x="900586" y="1355871"/>
                </a:moveTo>
                <a:lnTo>
                  <a:pt x="900586" y="1808904"/>
                </a:lnTo>
                <a:lnTo>
                  <a:pt x="884222" y="1808113"/>
                </a:lnTo>
                <a:cubicBezTo>
                  <a:pt x="745280" y="1742581"/>
                  <a:pt x="627378" y="1604992"/>
                  <a:pt x="551037" y="1423344"/>
                </a:cubicBezTo>
                <a:cubicBezTo>
                  <a:pt x="655969" y="1381011"/>
                  <a:pt x="774745" y="1357337"/>
                  <a:pt x="900586" y="1355871"/>
                </a:cubicBezTo>
                <a:close/>
                <a:moveTo>
                  <a:pt x="953521" y="1355186"/>
                </a:moveTo>
                <a:cubicBezTo>
                  <a:pt x="1099660" y="1356509"/>
                  <a:pt x="1236550" y="1386650"/>
                  <a:pt x="1354036" y="1440083"/>
                </a:cubicBezTo>
                <a:cubicBezTo>
                  <a:pt x="1283551" y="1605630"/>
                  <a:pt x="1178611" y="1734316"/>
                  <a:pt x="1054486" y="1804443"/>
                </a:cubicBezTo>
                <a:lnTo>
                  <a:pt x="953521" y="1810503"/>
                </a:lnTo>
                <a:close/>
                <a:moveTo>
                  <a:pt x="1517159" y="931303"/>
                </a:moveTo>
                <a:lnTo>
                  <a:pt x="1889279" y="931303"/>
                </a:lnTo>
                <a:cubicBezTo>
                  <a:pt x="1883282" y="1167646"/>
                  <a:pt x="1781715" y="1381244"/>
                  <a:pt x="1618873" y="1536894"/>
                </a:cubicBezTo>
                <a:cubicBezTo>
                  <a:pt x="1566437" y="1485571"/>
                  <a:pt x="1502786" y="1442774"/>
                  <a:pt x="1431939" y="1407715"/>
                </a:cubicBezTo>
                <a:cubicBezTo>
                  <a:pt x="1485774" y="1266553"/>
                  <a:pt x="1516428" y="1104135"/>
                  <a:pt x="1517159" y="931303"/>
                </a:cubicBezTo>
                <a:close/>
                <a:moveTo>
                  <a:pt x="953521" y="931303"/>
                </a:moveTo>
                <a:lnTo>
                  <a:pt x="1456842" y="931303"/>
                </a:lnTo>
                <a:cubicBezTo>
                  <a:pt x="1456123" y="1096196"/>
                  <a:pt x="1427268" y="1250986"/>
                  <a:pt x="1375819" y="1384691"/>
                </a:cubicBezTo>
                <a:cubicBezTo>
                  <a:pt x="1251537" y="1327928"/>
                  <a:pt x="1107288" y="1296191"/>
                  <a:pt x="953521" y="1294902"/>
                </a:cubicBezTo>
                <a:close/>
                <a:moveTo>
                  <a:pt x="448568" y="931303"/>
                </a:moveTo>
                <a:lnTo>
                  <a:pt x="900586" y="931303"/>
                </a:lnTo>
                <a:lnTo>
                  <a:pt x="900586" y="1295603"/>
                </a:lnTo>
                <a:cubicBezTo>
                  <a:pt x="766605" y="1297053"/>
                  <a:pt x="640053" y="1322469"/>
                  <a:pt x="528061" y="1368046"/>
                </a:cubicBezTo>
                <a:cubicBezTo>
                  <a:pt x="478984" y="1238632"/>
                  <a:pt x="450499" y="1089843"/>
                  <a:pt x="448568" y="931303"/>
                </a:cubicBezTo>
                <a:close/>
                <a:moveTo>
                  <a:pt x="0" y="931303"/>
                </a:moveTo>
                <a:lnTo>
                  <a:pt x="388264" y="931303"/>
                </a:lnTo>
                <a:cubicBezTo>
                  <a:pt x="390220" y="1097785"/>
                  <a:pt x="420532" y="1254193"/>
                  <a:pt x="473139" y="1390578"/>
                </a:cubicBezTo>
                <a:cubicBezTo>
                  <a:pt x="391203" y="1423988"/>
                  <a:pt x="318506" y="1469260"/>
                  <a:pt x="258353" y="1524144"/>
                </a:cubicBezTo>
                <a:cubicBezTo>
                  <a:pt x="102364" y="1370026"/>
                  <a:pt x="5849" y="1161456"/>
                  <a:pt x="0" y="931303"/>
                </a:cubicBezTo>
                <a:close/>
                <a:moveTo>
                  <a:pt x="536834" y="421694"/>
                </a:moveTo>
                <a:cubicBezTo>
                  <a:pt x="646682" y="464986"/>
                  <a:pt x="770110" y="489176"/>
                  <a:pt x="900586" y="490537"/>
                </a:cubicBezTo>
                <a:lnTo>
                  <a:pt x="900586" y="875390"/>
                </a:lnTo>
                <a:lnTo>
                  <a:pt x="448805" y="875390"/>
                </a:lnTo>
                <a:cubicBezTo>
                  <a:pt x="451150" y="709592"/>
                  <a:pt x="482649" y="554587"/>
                  <a:pt x="536834" y="421694"/>
                </a:cubicBezTo>
                <a:close/>
                <a:moveTo>
                  <a:pt x="1356131" y="409527"/>
                </a:moveTo>
                <a:cubicBezTo>
                  <a:pt x="1415590" y="544412"/>
                  <a:pt x="1451132" y="703874"/>
                  <a:pt x="1455052" y="875390"/>
                </a:cubicBezTo>
                <a:lnTo>
                  <a:pt x="953521" y="875390"/>
                </a:lnTo>
                <a:lnTo>
                  <a:pt x="953521" y="491238"/>
                </a:lnTo>
                <a:cubicBezTo>
                  <a:pt x="1099303" y="490092"/>
                  <a:pt x="1236528" y="461431"/>
                  <a:pt x="1356131" y="409527"/>
                </a:cubicBezTo>
                <a:close/>
                <a:moveTo>
                  <a:pt x="271202" y="273767"/>
                </a:moveTo>
                <a:cubicBezTo>
                  <a:pt x="330895" y="324894"/>
                  <a:pt x="401533" y="367494"/>
                  <a:pt x="480768" y="398692"/>
                </a:cubicBezTo>
                <a:cubicBezTo>
                  <a:pt x="424147" y="539118"/>
                  <a:pt x="390867" y="701724"/>
                  <a:pt x="388496" y="875390"/>
                </a:cubicBezTo>
                <a:lnTo>
                  <a:pt x="238" y="875390"/>
                </a:lnTo>
                <a:cubicBezTo>
                  <a:pt x="7162" y="640451"/>
                  <a:pt x="108645" y="428248"/>
                  <a:pt x="271202" y="273767"/>
                </a:cubicBezTo>
                <a:close/>
                <a:moveTo>
                  <a:pt x="1605567" y="261436"/>
                </a:moveTo>
                <a:cubicBezTo>
                  <a:pt x="1775300" y="417133"/>
                  <a:pt x="1881942" y="634296"/>
                  <a:pt x="1889035" y="875390"/>
                </a:cubicBezTo>
                <a:lnTo>
                  <a:pt x="1515364" y="875390"/>
                </a:lnTo>
                <a:cubicBezTo>
                  <a:pt x="1511419" y="696081"/>
                  <a:pt x="1474168" y="529014"/>
                  <a:pt x="1413107" y="386152"/>
                </a:cubicBezTo>
                <a:cubicBezTo>
                  <a:pt x="1485941" y="353453"/>
                  <a:pt x="1551126" y="311628"/>
                  <a:pt x="1605567" y="261436"/>
                </a:cubicBezTo>
                <a:close/>
                <a:moveTo>
                  <a:pt x="748157" y="19413"/>
                </a:moveTo>
                <a:cubicBezTo>
                  <a:pt x="649482" y="96557"/>
                  <a:pt x="565491" y="208310"/>
                  <a:pt x="504779" y="344256"/>
                </a:cubicBezTo>
                <a:cubicBezTo>
                  <a:pt x="432706" y="315858"/>
                  <a:pt x="368354" y="277545"/>
                  <a:pt x="313920" y="231604"/>
                </a:cubicBezTo>
                <a:cubicBezTo>
                  <a:pt x="434240" y="127070"/>
                  <a:pt x="583275" y="52667"/>
                  <a:pt x="748157" y="19413"/>
                </a:cubicBezTo>
                <a:close/>
                <a:moveTo>
                  <a:pt x="1137621" y="18543"/>
                </a:moveTo>
                <a:cubicBezTo>
                  <a:pt x="1297904" y="50310"/>
                  <a:pt x="1443338" y="120918"/>
                  <a:pt x="1562575" y="219802"/>
                </a:cubicBezTo>
                <a:cubicBezTo>
                  <a:pt x="1512842" y="265093"/>
                  <a:pt x="1453308" y="302843"/>
                  <a:pt x="1386970" y="332857"/>
                </a:cubicBezTo>
                <a:cubicBezTo>
                  <a:pt x="1323718" y="199817"/>
                  <a:pt x="1237626" y="91674"/>
                  <a:pt x="1137621" y="18543"/>
                </a:cubicBezTo>
                <a:close/>
                <a:moveTo>
                  <a:pt x="900586" y="1702"/>
                </a:moveTo>
                <a:lnTo>
                  <a:pt x="900586" y="430269"/>
                </a:lnTo>
                <a:cubicBezTo>
                  <a:pt x="778345" y="428899"/>
                  <a:pt x="662774" y="406468"/>
                  <a:pt x="560047" y="366408"/>
                </a:cubicBezTo>
                <a:cubicBezTo>
                  <a:pt x="637783" y="193348"/>
                  <a:pt x="753999" y="63227"/>
                  <a:pt x="890213" y="2203"/>
                </a:cubicBezTo>
                <a:close/>
                <a:moveTo>
                  <a:pt x="953521" y="0"/>
                </a:moveTo>
                <a:lnTo>
                  <a:pt x="981035" y="1330"/>
                </a:lnTo>
                <a:cubicBezTo>
                  <a:pt x="1124068" y="53565"/>
                  <a:pt x="1247786" y="180867"/>
                  <a:pt x="1332000" y="354889"/>
                </a:cubicBezTo>
                <a:cubicBezTo>
                  <a:pt x="1219743" y="403080"/>
                  <a:pt x="1090709" y="429800"/>
                  <a:pt x="953521" y="43095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innerShdw blurRad="25400" dist="12700" dir="135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17482" y="1878976"/>
            <a:ext cx="969818" cy="1023593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BottomDown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82548" y="1790609"/>
            <a:ext cx="5517592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V =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a.b.h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754" y="3264112"/>
            <a:ext cx="2448428" cy="288607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882548" y="3910538"/>
            <a:ext cx="5517592" cy="1824346"/>
          </a:xfrm>
          <a:prstGeom prst="rect">
            <a:avLst/>
          </a:prstGeom>
          <a:solidFill>
            <a:srgbClr val="CC99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rắn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thấm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>
            <a:endCxn id="12" idx="1"/>
          </p:cNvCxnSpPr>
          <p:nvPr/>
        </p:nvCxnSpPr>
        <p:spPr>
          <a:xfrm flipV="1">
            <a:off x="2002086" y="2390774"/>
            <a:ext cx="880462" cy="60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073526" y="4111401"/>
            <a:ext cx="742876" cy="782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85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  <p:bldP spid="10" grpId="0" animBg="1"/>
      <p:bldP spid="11" grpId="0" animBg="1"/>
      <p:bldP spid="12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椭圆 7"/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椭圆 8"/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4771045" y="2041949"/>
            <a:ext cx="3931903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椭圆 10"/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84475" y="2332521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46673" y="2512855"/>
            <a:ext cx="2922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KHỞI ĐỘNG</a:t>
            </a:r>
            <a:endParaRPr lang="zh-CN" altLang="en-US" sz="36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088" y="1982480"/>
            <a:ext cx="2937864" cy="2776386"/>
          </a:xfrm>
          <a:prstGeom prst="rect">
            <a:avLst/>
          </a:prstGeom>
        </p:spPr>
      </p:pic>
      <p:pic>
        <p:nvPicPr>
          <p:cNvPr id="14" name="图片 9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518" y="2243741"/>
            <a:ext cx="2568853" cy="2208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8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1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10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6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100"/>
                            </p:stCondLst>
                            <p:childTnLst>
                              <p:par>
                                <p:cTn id="5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1" grpId="1" animBg="1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1579417" y="85949"/>
            <a:ext cx="7439891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………GỢI Ý CÁC PHƯƠNG ÁN………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3" name="组合 27"/>
          <p:cNvGrpSpPr/>
          <p:nvPr/>
        </p:nvGrpSpPr>
        <p:grpSpPr>
          <a:xfrm>
            <a:off x="1433377" y="3080718"/>
            <a:ext cx="1049015" cy="983553"/>
            <a:chOff x="4841176" y="2829165"/>
            <a:chExt cx="1708329" cy="1708329"/>
          </a:xfrm>
        </p:grpSpPr>
        <p:sp>
          <p:nvSpPr>
            <p:cNvPr id="4" name="任意多边形 20"/>
            <p:cNvSpPr/>
            <p:nvPr/>
          </p:nvSpPr>
          <p:spPr>
            <a:xfrm>
              <a:off x="4841176" y="2829165"/>
              <a:ext cx="1708329" cy="1708329"/>
            </a:xfrm>
            <a:custGeom>
              <a:avLst/>
              <a:gdLst>
                <a:gd name="connsiteX0" fmla="*/ 1459092 w 2918184"/>
                <a:gd name="connsiteY0" fmla="*/ 0 h 2918184"/>
                <a:gd name="connsiteX1" fmla="*/ 1543355 w 2918184"/>
                <a:gd name="connsiteY1" fmla="*/ 4255 h 2918184"/>
                <a:gd name="connsiteX2" fmla="*/ 1596298 w 2918184"/>
                <a:gd name="connsiteY2" fmla="*/ 277157 h 2918184"/>
                <a:gd name="connsiteX3" fmla="*/ 1699009 w 2918184"/>
                <a:gd name="connsiteY3" fmla="*/ 292833 h 2918184"/>
                <a:gd name="connsiteX4" fmla="*/ 1784504 w 2918184"/>
                <a:gd name="connsiteY4" fmla="*/ 314816 h 2918184"/>
                <a:gd name="connsiteX5" fmla="*/ 1938345 w 2918184"/>
                <a:gd name="connsiteY5" fmla="*/ 82201 h 2918184"/>
                <a:gd name="connsiteX6" fmla="*/ 2027037 w 2918184"/>
                <a:gd name="connsiteY6" fmla="*/ 114663 h 2918184"/>
                <a:gd name="connsiteX7" fmla="*/ 2093768 w 2918184"/>
                <a:gd name="connsiteY7" fmla="*/ 146809 h 2918184"/>
                <a:gd name="connsiteX8" fmla="*/ 2038202 w 2918184"/>
                <a:gd name="connsiteY8" fmla="*/ 419419 h 2918184"/>
                <a:gd name="connsiteX9" fmla="*/ 2124682 w 2918184"/>
                <a:gd name="connsiteY9" fmla="*/ 471956 h 2918184"/>
                <a:gd name="connsiteX10" fmla="*/ 2197592 w 2918184"/>
                <a:gd name="connsiteY10" fmla="*/ 526478 h 2918184"/>
                <a:gd name="connsiteX11" fmla="*/ 2428432 w 2918184"/>
                <a:gd name="connsiteY11" fmla="*/ 370651 h 2918184"/>
                <a:gd name="connsiteX12" fmla="*/ 2490826 w 2918184"/>
                <a:gd name="connsiteY12" fmla="*/ 427358 h 2918184"/>
                <a:gd name="connsiteX13" fmla="*/ 2547534 w 2918184"/>
                <a:gd name="connsiteY13" fmla="*/ 489753 h 2918184"/>
                <a:gd name="connsiteX14" fmla="*/ 2391707 w 2918184"/>
                <a:gd name="connsiteY14" fmla="*/ 720593 h 2918184"/>
                <a:gd name="connsiteX15" fmla="*/ 2446228 w 2918184"/>
                <a:gd name="connsiteY15" fmla="*/ 793503 h 2918184"/>
                <a:gd name="connsiteX16" fmla="*/ 2498765 w 2918184"/>
                <a:gd name="connsiteY16" fmla="*/ 879982 h 2918184"/>
                <a:gd name="connsiteX17" fmla="*/ 2771375 w 2918184"/>
                <a:gd name="connsiteY17" fmla="*/ 824417 h 2918184"/>
                <a:gd name="connsiteX18" fmla="*/ 2803522 w 2918184"/>
                <a:gd name="connsiteY18" fmla="*/ 891148 h 2918184"/>
                <a:gd name="connsiteX19" fmla="*/ 2835983 w 2918184"/>
                <a:gd name="connsiteY19" fmla="*/ 979840 h 2918184"/>
                <a:gd name="connsiteX20" fmla="*/ 2603369 w 2918184"/>
                <a:gd name="connsiteY20" fmla="*/ 1133680 h 2918184"/>
                <a:gd name="connsiteX21" fmla="*/ 2625352 w 2918184"/>
                <a:gd name="connsiteY21" fmla="*/ 1219176 h 2918184"/>
                <a:gd name="connsiteX22" fmla="*/ 2641027 w 2918184"/>
                <a:gd name="connsiteY22" fmla="*/ 1321886 h 2918184"/>
                <a:gd name="connsiteX23" fmla="*/ 2913929 w 2918184"/>
                <a:gd name="connsiteY23" fmla="*/ 1374829 h 2918184"/>
                <a:gd name="connsiteX24" fmla="*/ 2918184 w 2918184"/>
                <a:gd name="connsiteY24" fmla="*/ 1459092 h 2918184"/>
                <a:gd name="connsiteX25" fmla="*/ 2913929 w 2918184"/>
                <a:gd name="connsiteY25" fmla="*/ 1543355 h 2918184"/>
                <a:gd name="connsiteX26" fmla="*/ 2641027 w 2918184"/>
                <a:gd name="connsiteY26" fmla="*/ 1596298 h 2918184"/>
                <a:gd name="connsiteX27" fmla="*/ 2625352 w 2918184"/>
                <a:gd name="connsiteY27" fmla="*/ 1699009 h 2918184"/>
                <a:gd name="connsiteX28" fmla="*/ 2603369 w 2918184"/>
                <a:gd name="connsiteY28" fmla="*/ 1784504 h 2918184"/>
                <a:gd name="connsiteX29" fmla="*/ 2835983 w 2918184"/>
                <a:gd name="connsiteY29" fmla="*/ 1938344 h 2918184"/>
                <a:gd name="connsiteX30" fmla="*/ 2803522 w 2918184"/>
                <a:gd name="connsiteY30" fmla="*/ 2027037 h 2918184"/>
                <a:gd name="connsiteX31" fmla="*/ 2771375 w 2918184"/>
                <a:gd name="connsiteY31" fmla="*/ 2093768 h 2918184"/>
                <a:gd name="connsiteX32" fmla="*/ 2498765 w 2918184"/>
                <a:gd name="connsiteY32" fmla="*/ 2038202 h 2918184"/>
                <a:gd name="connsiteX33" fmla="*/ 2446228 w 2918184"/>
                <a:gd name="connsiteY33" fmla="*/ 2124682 h 2918184"/>
                <a:gd name="connsiteX34" fmla="*/ 2391707 w 2918184"/>
                <a:gd name="connsiteY34" fmla="*/ 2197592 h 2918184"/>
                <a:gd name="connsiteX35" fmla="*/ 2547534 w 2918184"/>
                <a:gd name="connsiteY35" fmla="*/ 2428431 h 2918184"/>
                <a:gd name="connsiteX36" fmla="*/ 2490826 w 2918184"/>
                <a:gd name="connsiteY36" fmla="*/ 2490826 h 2918184"/>
                <a:gd name="connsiteX37" fmla="*/ 2428431 w 2918184"/>
                <a:gd name="connsiteY37" fmla="*/ 2547534 h 2918184"/>
                <a:gd name="connsiteX38" fmla="*/ 2197592 w 2918184"/>
                <a:gd name="connsiteY38" fmla="*/ 2391707 h 2918184"/>
                <a:gd name="connsiteX39" fmla="*/ 2124682 w 2918184"/>
                <a:gd name="connsiteY39" fmla="*/ 2446228 h 2918184"/>
                <a:gd name="connsiteX40" fmla="*/ 2038202 w 2918184"/>
                <a:gd name="connsiteY40" fmla="*/ 2498765 h 2918184"/>
                <a:gd name="connsiteX41" fmla="*/ 2093768 w 2918184"/>
                <a:gd name="connsiteY41" fmla="*/ 2771375 h 2918184"/>
                <a:gd name="connsiteX42" fmla="*/ 2027037 w 2918184"/>
                <a:gd name="connsiteY42" fmla="*/ 2803522 h 2918184"/>
                <a:gd name="connsiteX43" fmla="*/ 1938344 w 2918184"/>
                <a:gd name="connsiteY43" fmla="*/ 2835983 h 2918184"/>
                <a:gd name="connsiteX44" fmla="*/ 1784504 w 2918184"/>
                <a:gd name="connsiteY44" fmla="*/ 2603369 h 2918184"/>
                <a:gd name="connsiteX45" fmla="*/ 1699009 w 2918184"/>
                <a:gd name="connsiteY45" fmla="*/ 2625352 h 2918184"/>
                <a:gd name="connsiteX46" fmla="*/ 1596298 w 2918184"/>
                <a:gd name="connsiteY46" fmla="*/ 2641027 h 2918184"/>
                <a:gd name="connsiteX47" fmla="*/ 1543355 w 2918184"/>
                <a:gd name="connsiteY47" fmla="*/ 2913929 h 2918184"/>
                <a:gd name="connsiteX48" fmla="*/ 1459092 w 2918184"/>
                <a:gd name="connsiteY48" fmla="*/ 2918184 h 2918184"/>
                <a:gd name="connsiteX49" fmla="*/ 1374829 w 2918184"/>
                <a:gd name="connsiteY49" fmla="*/ 2913929 h 2918184"/>
                <a:gd name="connsiteX50" fmla="*/ 1321886 w 2918184"/>
                <a:gd name="connsiteY50" fmla="*/ 2641027 h 2918184"/>
                <a:gd name="connsiteX51" fmla="*/ 1219176 w 2918184"/>
                <a:gd name="connsiteY51" fmla="*/ 2625352 h 2918184"/>
                <a:gd name="connsiteX52" fmla="*/ 1133680 w 2918184"/>
                <a:gd name="connsiteY52" fmla="*/ 2603369 h 2918184"/>
                <a:gd name="connsiteX53" fmla="*/ 979840 w 2918184"/>
                <a:gd name="connsiteY53" fmla="*/ 2835983 h 2918184"/>
                <a:gd name="connsiteX54" fmla="*/ 891148 w 2918184"/>
                <a:gd name="connsiteY54" fmla="*/ 2803522 h 2918184"/>
                <a:gd name="connsiteX55" fmla="*/ 824417 w 2918184"/>
                <a:gd name="connsiteY55" fmla="*/ 2771375 h 2918184"/>
                <a:gd name="connsiteX56" fmla="*/ 879982 w 2918184"/>
                <a:gd name="connsiteY56" fmla="*/ 2498765 h 2918184"/>
                <a:gd name="connsiteX57" fmla="*/ 793503 w 2918184"/>
                <a:gd name="connsiteY57" fmla="*/ 2446228 h 2918184"/>
                <a:gd name="connsiteX58" fmla="*/ 720593 w 2918184"/>
                <a:gd name="connsiteY58" fmla="*/ 2391707 h 2918184"/>
                <a:gd name="connsiteX59" fmla="*/ 489754 w 2918184"/>
                <a:gd name="connsiteY59" fmla="*/ 2547534 h 2918184"/>
                <a:gd name="connsiteX60" fmla="*/ 427359 w 2918184"/>
                <a:gd name="connsiteY60" fmla="*/ 2490826 h 2918184"/>
                <a:gd name="connsiteX61" fmla="*/ 370651 w 2918184"/>
                <a:gd name="connsiteY61" fmla="*/ 2428432 h 2918184"/>
                <a:gd name="connsiteX62" fmla="*/ 526478 w 2918184"/>
                <a:gd name="connsiteY62" fmla="*/ 2197592 h 2918184"/>
                <a:gd name="connsiteX63" fmla="*/ 471956 w 2918184"/>
                <a:gd name="connsiteY63" fmla="*/ 2124682 h 2918184"/>
                <a:gd name="connsiteX64" fmla="*/ 419419 w 2918184"/>
                <a:gd name="connsiteY64" fmla="*/ 2038202 h 2918184"/>
                <a:gd name="connsiteX65" fmla="*/ 146809 w 2918184"/>
                <a:gd name="connsiteY65" fmla="*/ 2093768 h 2918184"/>
                <a:gd name="connsiteX66" fmla="*/ 114663 w 2918184"/>
                <a:gd name="connsiteY66" fmla="*/ 2027037 h 2918184"/>
                <a:gd name="connsiteX67" fmla="*/ 82201 w 2918184"/>
                <a:gd name="connsiteY67" fmla="*/ 1938345 h 2918184"/>
                <a:gd name="connsiteX68" fmla="*/ 314816 w 2918184"/>
                <a:gd name="connsiteY68" fmla="*/ 1784504 h 2918184"/>
                <a:gd name="connsiteX69" fmla="*/ 292833 w 2918184"/>
                <a:gd name="connsiteY69" fmla="*/ 1699009 h 2918184"/>
                <a:gd name="connsiteX70" fmla="*/ 277157 w 2918184"/>
                <a:gd name="connsiteY70" fmla="*/ 1596298 h 2918184"/>
                <a:gd name="connsiteX71" fmla="*/ 4255 w 2918184"/>
                <a:gd name="connsiteY71" fmla="*/ 1543355 h 2918184"/>
                <a:gd name="connsiteX72" fmla="*/ 0 w 2918184"/>
                <a:gd name="connsiteY72" fmla="*/ 1459092 h 2918184"/>
                <a:gd name="connsiteX73" fmla="*/ 4255 w 2918184"/>
                <a:gd name="connsiteY73" fmla="*/ 1374829 h 2918184"/>
                <a:gd name="connsiteX74" fmla="*/ 277157 w 2918184"/>
                <a:gd name="connsiteY74" fmla="*/ 1321886 h 2918184"/>
                <a:gd name="connsiteX75" fmla="*/ 292833 w 2918184"/>
                <a:gd name="connsiteY75" fmla="*/ 1219176 h 2918184"/>
                <a:gd name="connsiteX76" fmla="*/ 314816 w 2918184"/>
                <a:gd name="connsiteY76" fmla="*/ 1133680 h 2918184"/>
                <a:gd name="connsiteX77" fmla="*/ 82201 w 2918184"/>
                <a:gd name="connsiteY77" fmla="*/ 979840 h 2918184"/>
                <a:gd name="connsiteX78" fmla="*/ 114663 w 2918184"/>
                <a:gd name="connsiteY78" fmla="*/ 891148 h 2918184"/>
                <a:gd name="connsiteX79" fmla="*/ 146809 w 2918184"/>
                <a:gd name="connsiteY79" fmla="*/ 824417 h 2918184"/>
                <a:gd name="connsiteX80" fmla="*/ 419419 w 2918184"/>
                <a:gd name="connsiteY80" fmla="*/ 879982 h 2918184"/>
                <a:gd name="connsiteX81" fmla="*/ 471956 w 2918184"/>
                <a:gd name="connsiteY81" fmla="*/ 793503 h 2918184"/>
                <a:gd name="connsiteX82" fmla="*/ 526478 w 2918184"/>
                <a:gd name="connsiteY82" fmla="*/ 720593 h 2918184"/>
                <a:gd name="connsiteX83" fmla="*/ 370650 w 2918184"/>
                <a:gd name="connsiteY83" fmla="*/ 489753 h 2918184"/>
                <a:gd name="connsiteX84" fmla="*/ 427359 w 2918184"/>
                <a:gd name="connsiteY84" fmla="*/ 427358 h 2918184"/>
                <a:gd name="connsiteX85" fmla="*/ 489753 w 2918184"/>
                <a:gd name="connsiteY85" fmla="*/ 370650 h 2918184"/>
                <a:gd name="connsiteX86" fmla="*/ 720593 w 2918184"/>
                <a:gd name="connsiteY86" fmla="*/ 526478 h 2918184"/>
                <a:gd name="connsiteX87" fmla="*/ 793503 w 2918184"/>
                <a:gd name="connsiteY87" fmla="*/ 471956 h 2918184"/>
                <a:gd name="connsiteX88" fmla="*/ 879982 w 2918184"/>
                <a:gd name="connsiteY88" fmla="*/ 419419 h 2918184"/>
                <a:gd name="connsiteX89" fmla="*/ 824417 w 2918184"/>
                <a:gd name="connsiteY89" fmla="*/ 146809 h 2918184"/>
                <a:gd name="connsiteX90" fmla="*/ 891148 w 2918184"/>
                <a:gd name="connsiteY90" fmla="*/ 114663 h 2918184"/>
                <a:gd name="connsiteX91" fmla="*/ 979840 w 2918184"/>
                <a:gd name="connsiteY91" fmla="*/ 82201 h 2918184"/>
                <a:gd name="connsiteX92" fmla="*/ 1133680 w 2918184"/>
                <a:gd name="connsiteY92" fmla="*/ 314816 h 2918184"/>
                <a:gd name="connsiteX93" fmla="*/ 1219176 w 2918184"/>
                <a:gd name="connsiteY93" fmla="*/ 292833 h 2918184"/>
                <a:gd name="connsiteX94" fmla="*/ 1321886 w 2918184"/>
                <a:gd name="connsiteY94" fmla="*/ 277157 h 2918184"/>
                <a:gd name="connsiteX95" fmla="*/ 1374829 w 2918184"/>
                <a:gd name="connsiteY95" fmla="*/ 4255 h 29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18184" h="2918184">
                  <a:moveTo>
                    <a:pt x="1459092" y="0"/>
                  </a:moveTo>
                  <a:lnTo>
                    <a:pt x="1543355" y="4255"/>
                  </a:lnTo>
                  <a:lnTo>
                    <a:pt x="1596298" y="277157"/>
                  </a:lnTo>
                  <a:lnTo>
                    <a:pt x="1699009" y="292833"/>
                  </a:lnTo>
                  <a:lnTo>
                    <a:pt x="1784504" y="314816"/>
                  </a:lnTo>
                  <a:lnTo>
                    <a:pt x="1938345" y="82201"/>
                  </a:lnTo>
                  <a:lnTo>
                    <a:pt x="2027037" y="114663"/>
                  </a:lnTo>
                  <a:lnTo>
                    <a:pt x="2093768" y="146809"/>
                  </a:lnTo>
                  <a:lnTo>
                    <a:pt x="2038202" y="419419"/>
                  </a:lnTo>
                  <a:lnTo>
                    <a:pt x="2124682" y="471956"/>
                  </a:lnTo>
                  <a:lnTo>
                    <a:pt x="2197592" y="526478"/>
                  </a:lnTo>
                  <a:lnTo>
                    <a:pt x="2428432" y="370651"/>
                  </a:lnTo>
                  <a:lnTo>
                    <a:pt x="2490826" y="427358"/>
                  </a:lnTo>
                  <a:lnTo>
                    <a:pt x="2547534" y="489753"/>
                  </a:lnTo>
                  <a:lnTo>
                    <a:pt x="2391707" y="720593"/>
                  </a:lnTo>
                  <a:lnTo>
                    <a:pt x="2446228" y="793503"/>
                  </a:lnTo>
                  <a:lnTo>
                    <a:pt x="2498765" y="879982"/>
                  </a:lnTo>
                  <a:lnTo>
                    <a:pt x="2771375" y="824417"/>
                  </a:lnTo>
                  <a:lnTo>
                    <a:pt x="2803522" y="891148"/>
                  </a:lnTo>
                  <a:lnTo>
                    <a:pt x="2835983" y="979840"/>
                  </a:lnTo>
                  <a:lnTo>
                    <a:pt x="2603369" y="1133680"/>
                  </a:lnTo>
                  <a:lnTo>
                    <a:pt x="2625352" y="1219176"/>
                  </a:lnTo>
                  <a:lnTo>
                    <a:pt x="2641027" y="1321886"/>
                  </a:lnTo>
                  <a:lnTo>
                    <a:pt x="2913929" y="1374829"/>
                  </a:lnTo>
                  <a:lnTo>
                    <a:pt x="2918184" y="1459092"/>
                  </a:lnTo>
                  <a:lnTo>
                    <a:pt x="2913929" y="1543355"/>
                  </a:lnTo>
                  <a:lnTo>
                    <a:pt x="2641027" y="1596298"/>
                  </a:lnTo>
                  <a:lnTo>
                    <a:pt x="2625352" y="1699009"/>
                  </a:lnTo>
                  <a:lnTo>
                    <a:pt x="2603369" y="1784504"/>
                  </a:lnTo>
                  <a:lnTo>
                    <a:pt x="2835983" y="1938344"/>
                  </a:lnTo>
                  <a:lnTo>
                    <a:pt x="2803522" y="2027037"/>
                  </a:lnTo>
                  <a:lnTo>
                    <a:pt x="2771375" y="2093768"/>
                  </a:lnTo>
                  <a:lnTo>
                    <a:pt x="2498765" y="2038202"/>
                  </a:lnTo>
                  <a:lnTo>
                    <a:pt x="2446228" y="2124682"/>
                  </a:lnTo>
                  <a:lnTo>
                    <a:pt x="2391707" y="2197592"/>
                  </a:lnTo>
                  <a:lnTo>
                    <a:pt x="2547534" y="2428431"/>
                  </a:lnTo>
                  <a:lnTo>
                    <a:pt x="2490826" y="2490826"/>
                  </a:lnTo>
                  <a:lnTo>
                    <a:pt x="2428431" y="2547534"/>
                  </a:lnTo>
                  <a:lnTo>
                    <a:pt x="2197592" y="2391707"/>
                  </a:lnTo>
                  <a:lnTo>
                    <a:pt x="2124682" y="2446228"/>
                  </a:lnTo>
                  <a:lnTo>
                    <a:pt x="2038202" y="2498765"/>
                  </a:lnTo>
                  <a:lnTo>
                    <a:pt x="2093768" y="2771375"/>
                  </a:lnTo>
                  <a:lnTo>
                    <a:pt x="2027037" y="2803522"/>
                  </a:lnTo>
                  <a:lnTo>
                    <a:pt x="1938344" y="2835983"/>
                  </a:lnTo>
                  <a:lnTo>
                    <a:pt x="1784504" y="2603369"/>
                  </a:lnTo>
                  <a:lnTo>
                    <a:pt x="1699009" y="2625352"/>
                  </a:lnTo>
                  <a:lnTo>
                    <a:pt x="1596298" y="2641027"/>
                  </a:lnTo>
                  <a:lnTo>
                    <a:pt x="1543355" y="2913929"/>
                  </a:lnTo>
                  <a:lnTo>
                    <a:pt x="1459092" y="2918184"/>
                  </a:lnTo>
                  <a:lnTo>
                    <a:pt x="1374829" y="2913929"/>
                  </a:lnTo>
                  <a:lnTo>
                    <a:pt x="1321886" y="2641027"/>
                  </a:lnTo>
                  <a:lnTo>
                    <a:pt x="1219176" y="2625352"/>
                  </a:lnTo>
                  <a:lnTo>
                    <a:pt x="1133680" y="2603369"/>
                  </a:lnTo>
                  <a:lnTo>
                    <a:pt x="979840" y="2835983"/>
                  </a:lnTo>
                  <a:lnTo>
                    <a:pt x="891148" y="2803522"/>
                  </a:lnTo>
                  <a:lnTo>
                    <a:pt x="824417" y="2771375"/>
                  </a:lnTo>
                  <a:lnTo>
                    <a:pt x="879982" y="2498765"/>
                  </a:lnTo>
                  <a:lnTo>
                    <a:pt x="793503" y="2446228"/>
                  </a:lnTo>
                  <a:lnTo>
                    <a:pt x="720593" y="2391707"/>
                  </a:lnTo>
                  <a:lnTo>
                    <a:pt x="489754" y="2547534"/>
                  </a:lnTo>
                  <a:lnTo>
                    <a:pt x="427359" y="2490826"/>
                  </a:lnTo>
                  <a:lnTo>
                    <a:pt x="370651" y="2428432"/>
                  </a:lnTo>
                  <a:lnTo>
                    <a:pt x="526478" y="2197592"/>
                  </a:lnTo>
                  <a:lnTo>
                    <a:pt x="471956" y="2124682"/>
                  </a:lnTo>
                  <a:lnTo>
                    <a:pt x="419419" y="2038202"/>
                  </a:lnTo>
                  <a:lnTo>
                    <a:pt x="146809" y="2093768"/>
                  </a:lnTo>
                  <a:lnTo>
                    <a:pt x="114663" y="2027037"/>
                  </a:lnTo>
                  <a:lnTo>
                    <a:pt x="82201" y="1938345"/>
                  </a:lnTo>
                  <a:lnTo>
                    <a:pt x="314816" y="1784504"/>
                  </a:lnTo>
                  <a:lnTo>
                    <a:pt x="292833" y="1699009"/>
                  </a:lnTo>
                  <a:lnTo>
                    <a:pt x="277157" y="1596298"/>
                  </a:lnTo>
                  <a:lnTo>
                    <a:pt x="4255" y="1543355"/>
                  </a:lnTo>
                  <a:lnTo>
                    <a:pt x="0" y="1459092"/>
                  </a:lnTo>
                  <a:lnTo>
                    <a:pt x="4255" y="1374829"/>
                  </a:lnTo>
                  <a:lnTo>
                    <a:pt x="277157" y="1321886"/>
                  </a:lnTo>
                  <a:lnTo>
                    <a:pt x="292833" y="1219176"/>
                  </a:lnTo>
                  <a:lnTo>
                    <a:pt x="314816" y="1133680"/>
                  </a:lnTo>
                  <a:lnTo>
                    <a:pt x="82201" y="979840"/>
                  </a:lnTo>
                  <a:lnTo>
                    <a:pt x="114663" y="891148"/>
                  </a:lnTo>
                  <a:lnTo>
                    <a:pt x="146809" y="824417"/>
                  </a:lnTo>
                  <a:lnTo>
                    <a:pt x="419419" y="879982"/>
                  </a:lnTo>
                  <a:lnTo>
                    <a:pt x="471956" y="793503"/>
                  </a:lnTo>
                  <a:lnTo>
                    <a:pt x="526478" y="720593"/>
                  </a:lnTo>
                  <a:lnTo>
                    <a:pt x="370650" y="489753"/>
                  </a:lnTo>
                  <a:lnTo>
                    <a:pt x="427359" y="427358"/>
                  </a:lnTo>
                  <a:lnTo>
                    <a:pt x="489753" y="370650"/>
                  </a:lnTo>
                  <a:lnTo>
                    <a:pt x="720593" y="526478"/>
                  </a:lnTo>
                  <a:lnTo>
                    <a:pt x="793503" y="471956"/>
                  </a:lnTo>
                  <a:lnTo>
                    <a:pt x="879982" y="419419"/>
                  </a:lnTo>
                  <a:lnTo>
                    <a:pt x="824417" y="146809"/>
                  </a:lnTo>
                  <a:lnTo>
                    <a:pt x="891148" y="114663"/>
                  </a:lnTo>
                  <a:lnTo>
                    <a:pt x="979840" y="82201"/>
                  </a:lnTo>
                  <a:lnTo>
                    <a:pt x="1133680" y="314816"/>
                  </a:lnTo>
                  <a:lnTo>
                    <a:pt x="1219176" y="292833"/>
                  </a:lnTo>
                  <a:lnTo>
                    <a:pt x="1321886" y="277157"/>
                  </a:lnTo>
                  <a:lnTo>
                    <a:pt x="1374829" y="4255"/>
                  </a:lnTo>
                  <a:close/>
                </a:path>
              </a:pathLst>
            </a:custGeom>
            <a:gradFill flip="none" rotWithShape="1">
              <a:gsLst>
                <a:gs pos="63000">
                  <a:schemeClr val="tx1">
                    <a:lumMod val="85000"/>
                    <a:lumOff val="1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椭圆 21"/>
            <p:cNvSpPr>
              <a:spLocks noChangeAspect="1"/>
            </p:cNvSpPr>
            <p:nvPr/>
          </p:nvSpPr>
          <p:spPr>
            <a:xfrm>
              <a:off x="5136295" y="3124284"/>
              <a:ext cx="1118090" cy="111809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6" name="椭圆 22"/>
            <p:cNvSpPr>
              <a:spLocks noChangeAspect="1"/>
            </p:cNvSpPr>
            <p:nvPr/>
          </p:nvSpPr>
          <p:spPr>
            <a:xfrm>
              <a:off x="5198327" y="3186316"/>
              <a:ext cx="994026" cy="994026"/>
            </a:xfrm>
            <a:prstGeom prst="ellipse">
              <a:avLst/>
            </a:prstGeom>
            <a:gradFill flip="none" rotWithShape="1">
              <a:gsLst>
                <a:gs pos="500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4300">
                <a:schemeClr val="accent2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7" name="组合 28"/>
          <p:cNvGrpSpPr/>
          <p:nvPr/>
        </p:nvGrpSpPr>
        <p:grpSpPr>
          <a:xfrm>
            <a:off x="1885462" y="2267513"/>
            <a:ext cx="1049015" cy="983553"/>
            <a:chOff x="4841176" y="2829165"/>
            <a:chExt cx="1708329" cy="1708329"/>
          </a:xfrm>
        </p:grpSpPr>
        <p:sp>
          <p:nvSpPr>
            <p:cNvPr id="8" name="任意多边形 29"/>
            <p:cNvSpPr/>
            <p:nvPr/>
          </p:nvSpPr>
          <p:spPr>
            <a:xfrm>
              <a:off x="4841176" y="2829165"/>
              <a:ext cx="1708329" cy="1708329"/>
            </a:xfrm>
            <a:custGeom>
              <a:avLst/>
              <a:gdLst>
                <a:gd name="connsiteX0" fmla="*/ 1459092 w 2918184"/>
                <a:gd name="connsiteY0" fmla="*/ 0 h 2918184"/>
                <a:gd name="connsiteX1" fmla="*/ 1543355 w 2918184"/>
                <a:gd name="connsiteY1" fmla="*/ 4255 h 2918184"/>
                <a:gd name="connsiteX2" fmla="*/ 1596298 w 2918184"/>
                <a:gd name="connsiteY2" fmla="*/ 277157 h 2918184"/>
                <a:gd name="connsiteX3" fmla="*/ 1699009 w 2918184"/>
                <a:gd name="connsiteY3" fmla="*/ 292833 h 2918184"/>
                <a:gd name="connsiteX4" fmla="*/ 1784504 w 2918184"/>
                <a:gd name="connsiteY4" fmla="*/ 314816 h 2918184"/>
                <a:gd name="connsiteX5" fmla="*/ 1938345 w 2918184"/>
                <a:gd name="connsiteY5" fmla="*/ 82201 h 2918184"/>
                <a:gd name="connsiteX6" fmla="*/ 2027037 w 2918184"/>
                <a:gd name="connsiteY6" fmla="*/ 114663 h 2918184"/>
                <a:gd name="connsiteX7" fmla="*/ 2093768 w 2918184"/>
                <a:gd name="connsiteY7" fmla="*/ 146809 h 2918184"/>
                <a:gd name="connsiteX8" fmla="*/ 2038202 w 2918184"/>
                <a:gd name="connsiteY8" fmla="*/ 419419 h 2918184"/>
                <a:gd name="connsiteX9" fmla="*/ 2124682 w 2918184"/>
                <a:gd name="connsiteY9" fmla="*/ 471956 h 2918184"/>
                <a:gd name="connsiteX10" fmla="*/ 2197592 w 2918184"/>
                <a:gd name="connsiteY10" fmla="*/ 526478 h 2918184"/>
                <a:gd name="connsiteX11" fmla="*/ 2428432 w 2918184"/>
                <a:gd name="connsiteY11" fmla="*/ 370651 h 2918184"/>
                <a:gd name="connsiteX12" fmla="*/ 2490826 w 2918184"/>
                <a:gd name="connsiteY12" fmla="*/ 427358 h 2918184"/>
                <a:gd name="connsiteX13" fmla="*/ 2547534 w 2918184"/>
                <a:gd name="connsiteY13" fmla="*/ 489753 h 2918184"/>
                <a:gd name="connsiteX14" fmla="*/ 2391707 w 2918184"/>
                <a:gd name="connsiteY14" fmla="*/ 720593 h 2918184"/>
                <a:gd name="connsiteX15" fmla="*/ 2446228 w 2918184"/>
                <a:gd name="connsiteY15" fmla="*/ 793503 h 2918184"/>
                <a:gd name="connsiteX16" fmla="*/ 2498765 w 2918184"/>
                <a:gd name="connsiteY16" fmla="*/ 879982 h 2918184"/>
                <a:gd name="connsiteX17" fmla="*/ 2771375 w 2918184"/>
                <a:gd name="connsiteY17" fmla="*/ 824417 h 2918184"/>
                <a:gd name="connsiteX18" fmla="*/ 2803522 w 2918184"/>
                <a:gd name="connsiteY18" fmla="*/ 891148 h 2918184"/>
                <a:gd name="connsiteX19" fmla="*/ 2835983 w 2918184"/>
                <a:gd name="connsiteY19" fmla="*/ 979840 h 2918184"/>
                <a:gd name="connsiteX20" fmla="*/ 2603369 w 2918184"/>
                <a:gd name="connsiteY20" fmla="*/ 1133680 h 2918184"/>
                <a:gd name="connsiteX21" fmla="*/ 2625352 w 2918184"/>
                <a:gd name="connsiteY21" fmla="*/ 1219176 h 2918184"/>
                <a:gd name="connsiteX22" fmla="*/ 2641027 w 2918184"/>
                <a:gd name="connsiteY22" fmla="*/ 1321886 h 2918184"/>
                <a:gd name="connsiteX23" fmla="*/ 2913929 w 2918184"/>
                <a:gd name="connsiteY23" fmla="*/ 1374829 h 2918184"/>
                <a:gd name="connsiteX24" fmla="*/ 2918184 w 2918184"/>
                <a:gd name="connsiteY24" fmla="*/ 1459092 h 2918184"/>
                <a:gd name="connsiteX25" fmla="*/ 2913929 w 2918184"/>
                <a:gd name="connsiteY25" fmla="*/ 1543355 h 2918184"/>
                <a:gd name="connsiteX26" fmla="*/ 2641027 w 2918184"/>
                <a:gd name="connsiteY26" fmla="*/ 1596298 h 2918184"/>
                <a:gd name="connsiteX27" fmla="*/ 2625352 w 2918184"/>
                <a:gd name="connsiteY27" fmla="*/ 1699009 h 2918184"/>
                <a:gd name="connsiteX28" fmla="*/ 2603369 w 2918184"/>
                <a:gd name="connsiteY28" fmla="*/ 1784504 h 2918184"/>
                <a:gd name="connsiteX29" fmla="*/ 2835983 w 2918184"/>
                <a:gd name="connsiteY29" fmla="*/ 1938344 h 2918184"/>
                <a:gd name="connsiteX30" fmla="*/ 2803522 w 2918184"/>
                <a:gd name="connsiteY30" fmla="*/ 2027037 h 2918184"/>
                <a:gd name="connsiteX31" fmla="*/ 2771375 w 2918184"/>
                <a:gd name="connsiteY31" fmla="*/ 2093768 h 2918184"/>
                <a:gd name="connsiteX32" fmla="*/ 2498765 w 2918184"/>
                <a:gd name="connsiteY32" fmla="*/ 2038202 h 2918184"/>
                <a:gd name="connsiteX33" fmla="*/ 2446228 w 2918184"/>
                <a:gd name="connsiteY33" fmla="*/ 2124682 h 2918184"/>
                <a:gd name="connsiteX34" fmla="*/ 2391707 w 2918184"/>
                <a:gd name="connsiteY34" fmla="*/ 2197592 h 2918184"/>
                <a:gd name="connsiteX35" fmla="*/ 2547534 w 2918184"/>
                <a:gd name="connsiteY35" fmla="*/ 2428431 h 2918184"/>
                <a:gd name="connsiteX36" fmla="*/ 2490826 w 2918184"/>
                <a:gd name="connsiteY36" fmla="*/ 2490826 h 2918184"/>
                <a:gd name="connsiteX37" fmla="*/ 2428431 w 2918184"/>
                <a:gd name="connsiteY37" fmla="*/ 2547534 h 2918184"/>
                <a:gd name="connsiteX38" fmla="*/ 2197592 w 2918184"/>
                <a:gd name="connsiteY38" fmla="*/ 2391707 h 2918184"/>
                <a:gd name="connsiteX39" fmla="*/ 2124682 w 2918184"/>
                <a:gd name="connsiteY39" fmla="*/ 2446228 h 2918184"/>
                <a:gd name="connsiteX40" fmla="*/ 2038202 w 2918184"/>
                <a:gd name="connsiteY40" fmla="*/ 2498765 h 2918184"/>
                <a:gd name="connsiteX41" fmla="*/ 2093768 w 2918184"/>
                <a:gd name="connsiteY41" fmla="*/ 2771375 h 2918184"/>
                <a:gd name="connsiteX42" fmla="*/ 2027037 w 2918184"/>
                <a:gd name="connsiteY42" fmla="*/ 2803522 h 2918184"/>
                <a:gd name="connsiteX43" fmla="*/ 1938344 w 2918184"/>
                <a:gd name="connsiteY43" fmla="*/ 2835983 h 2918184"/>
                <a:gd name="connsiteX44" fmla="*/ 1784504 w 2918184"/>
                <a:gd name="connsiteY44" fmla="*/ 2603369 h 2918184"/>
                <a:gd name="connsiteX45" fmla="*/ 1699009 w 2918184"/>
                <a:gd name="connsiteY45" fmla="*/ 2625352 h 2918184"/>
                <a:gd name="connsiteX46" fmla="*/ 1596298 w 2918184"/>
                <a:gd name="connsiteY46" fmla="*/ 2641027 h 2918184"/>
                <a:gd name="connsiteX47" fmla="*/ 1543355 w 2918184"/>
                <a:gd name="connsiteY47" fmla="*/ 2913929 h 2918184"/>
                <a:gd name="connsiteX48" fmla="*/ 1459092 w 2918184"/>
                <a:gd name="connsiteY48" fmla="*/ 2918184 h 2918184"/>
                <a:gd name="connsiteX49" fmla="*/ 1374829 w 2918184"/>
                <a:gd name="connsiteY49" fmla="*/ 2913929 h 2918184"/>
                <a:gd name="connsiteX50" fmla="*/ 1321886 w 2918184"/>
                <a:gd name="connsiteY50" fmla="*/ 2641027 h 2918184"/>
                <a:gd name="connsiteX51" fmla="*/ 1219176 w 2918184"/>
                <a:gd name="connsiteY51" fmla="*/ 2625352 h 2918184"/>
                <a:gd name="connsiteX52" fmla="*/ 1133680 w 2918184"/>
                <a:gd name="connsiteY52" fmla="*/ 2603369 h 2918184"/>
                <a:gd name="connsiteX53" fmla="*/ 979840 w 2918184"/>
                <a:gd name="connsiteY53" fmla="*/ 2835983 h 2918184"/>
                <a:gd name="connsiteX54" fmla="*/ 891148 w 2918184"/>
                <a:gd name="connsiteY54" fmla="*/ 2803522 h 2918184"/>
                <a:gd name="connsiteX55" fmla="*/ 824417 w 2918184"/>
                <a:gd name="connsiteY55" fmla="*/ 2771375 h 2918184"/>
                <a:gd name="connsiteX56" fmla="*/ 879982 w 2918184"/>
                <a:gd name="connsiteY56" fmla="*/ 2498765 h 2918184"/>
                <a:gd name="connsiteX57" fmla="*/ 793503 w 2918184"/>
                <a:gd name="connsiteY57" fmla="*/ 2446228 h 2918184"/>
                <a:gd name="connsiteX58" fmla="*/ 720593 w 2918184"/>
                <a:gd name="connsiteY58" fmla="*/ 2391707 h 2918184"/>
                <a:gd name="connsiteX59" fmla="*/ 489754 w 2918184"/>
                <a:gd name="connsiteY59" fmla="*/ 2547534 h 2918184"/>
                <a:gd name="connsiteX60" fmla="*/ 427359 w 2918184"/>
                <a:gd name="connsiteY60" fmla="*/ 2490826 h 2918184"/>
                <a:gd name="connsiteX61" fmla="*/ 370651 w 2918184"/>
                <a:gd name="connsiteY61" fmla="*/ 2428432 h 2918184"/>
                <a:gd name="connsiteX62" fmla="*/ 526478 w 2918184"/>
                <a:gd name="connsiteY62" fmla="*/ 2197592 h 2918184"/>
                <a:gd name="connsiteX63" fmla="*/ 471956 w 2918184"/>
                <a:gd name="connsiteY63" fmla="*/ 2124682 h 2918184"/>
                <a:gd name="connsiteX64" fmla="*/ 419419 w 2918184"/>
                <a:gd name="connsiteY64" fmla="*/ 2038202 h 2918184"/>
                <a:gd name="connsiteX65" fmla="*/ 146809 w 2918184"/>
                <a:gd name="connsiteY65" fmla="*/ 2093768 h 2918184"/>
                <a:gd name="connsiteX66" fmla="*/ 114663 w 2918184"/>
                <a:gd name="connsiteY66" fmla="*/ 2027037 h 2918184"/>
                <a:gd name="connsiteX67" fmla="*/ 82201 w 2918184"/>
                <a:gd name="connsiteY67" fmla="*/ 1938345 h 2918184"/>
                <a:gd name="connsiteX68" fmla="*/ 314816 w 2918184"/>
                <a:gd name="connsiteY68" fmla="*/ 1784504 h 2918184"/>
                <a:gd name="connsiteX69" fmla="*/ 292833 w 2918184"/>
                <a:gd name="connsiteY69" fmla="*/ 1699009 h 2918184"/>
                <a:gd name="connsiteX70" fmla="*/ 277157 w 2918184"/>
                <a:gd name="connsiteY70" fmla="*/ 1596298 h 2918184"/>
                <a:gd name="connsiteX71" fmla="*/ 4255 w 2918184"/>
                <a:gd name="connsiteY71" fmla="*/ 1543355 h 2918184"/>
                <a:gd name="connsiteX72" fmla="*/ 0 w 2918184"/>
                <a:gd name="connsiteY72" fmla="*/ 1459092 h 2918184"/>
                <a:gd name="connsiteX73" fmla="*/ 4255 w 2918184"/>
                <a:gd name="connsiteY73" fmla="*/ 1374829 h 2918184"/>
                <a:gd name="connsiteX74" fmla="*/ 277157 w 2918184"/>
                <a:gd name="connsiteY74" fmla="*/ 1321886 h 2918184"/>
                <a:gd name="connsiteX75" fmla="*/ 292833 w 2918184"/>
                <a:gd name="connsiteY75" fmla="*/ 1219176 h 2918184"/>
                <a:gd name="connsiteX76" fmla="*/ 314816 w 2918184"/>
                <a:gd name="connsiteY76" fmla="*/ 1133680 h 2918184"/>
                <a:gd name="connsiteX77" fmla="*/ 82201 w 2918184"/>
                <a:gd name="connsiteY77" fmla="*/ 979840 h 2918184"/>
                <a:gd name="connsiteX78" fmla="*/ 114663 w 2918184"/>
                <a:gd name="connsiteY78" fmla="*/ 891148 h 2918184"/>
                <a:gd name="connsiteX79" fmla="*/ 146809 w 2918184"/>
                <a:gd name="connsiteY79" fmla="*/ 824417 h 2918184"/>
                <a:gd name="connsiteX80" fmla="*/ 419419 w 2918184"/>
                <a:gd name="connsiteY80" fmla="*/ 879982 h 2918184"/>
                <a:gd name="connsiteX81" fmla="*/ 471956 w 2918184"/>
                <a:gd name="connsiteY81" fmla="*/ 793503 h 2918184"/>
                <a:gd name="connsiteX82" fmla="*/ 526478 w 2918184"/>
                <a:gd name="connsiteY82" fmla="*/ 720593 h 2918184"/>
                <a:gd name="connsiteX83" fmla="*/ 370650 w 2918184"/>
                <a:gd name="connsiteY83" fmla="*/ 489753 h 2918184"/>
                <a:gd name="connsiteX84" fmla="*/ 427359 w 2918184"/>
                <a:gd name="connsiteY84" fmla="*/ 427358 h 2918184"/>
                <a:gd name="connsiteX85" fmla="*/ 489753 w 2918184"/>
                <a:gd name="connsiteY85" fmla="*/ 370650 h 2918184"/>
                <a:gd name="connsiteX86" fmla="*/ 720593 w 2918184"/>
                <a:gd name="connsiteY86" fmla="*/ 526478 h 2918184"/>
                <a:gd name="connsiteX87" fmla="*/ 793503 w 2918184"/>
                <a:gd name="connsiteY87" fmla="*/ 471956 h 2918184"/>
                <a:gd name="connsiteX88" fmla="*/ 879982 w 2918184"/>
                <a:gd name="connsiteY88" fmla="*/ 419419 h 2918184"/>
                <a:gd name="connsiteX89" fmla="*/ 824417 w 2918184"/>
                <a:gd name="connsiteY89" fmla="*/ 146809 h 2918184"/>
                <a:gd name="connsiteX90" fmla="*/ 891148 w 2918184"/>
                <a:gd name="connsiteY90" fmla="*/ 114663 h 2918184"/>
                <a:gd name="connsiteX91" fmla="*/ 979840 w 2918184"/>
                <a:gd name="connsiteY91" fmla="*/ 82201 h 2918184"/>
                <a:gd name="connsiteX92" fmla="*/ 1133680 w 2918184"/>
                <a:gd name="connsiteY92" fmla="*/ 314816 h 2918184"/>
                <a:gd name="connsiteX93" fmla="*/ 1219176 w 2918184"/>
                <a:gd name="connsiteY93" fmla="*/ 292833 h 2918184"/>
                <a:gd name="connsiteX94" fmla="*/ 1321886 w 2918184"/>
                <a:gd name="connsiteY94" fmla="*/ 277157 h 2918184"/>
                <a:gd name="connsiteX95" fmla="*/ 1374829 w 2918184"/>
                <a:gd name="connsiteY95" fmla="*/ 4255 h 29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18184" h="2918184">
                  <a:moveTo>
                    <a:pt x="1459092" y="0"/>
                  </a:moveTo>
                  <a:lnTo>
                    <a:pt x="1543355" y="4255"/>
                  </a:lnTo>
                  <a:lnTo>
                    <a:pt x="1596298" y="277157"/>
                  </a:lnTo>
                  <a:lnTo>
                    <a:pt x="1699009" y="292833"/>
                  </a:lnTo>
                  <a:lnTo>
                    <a:pt x="1784504" y="314816"/>
                  </a:lnTo>
                  <a:lnTo>
                    <a:pt x="1938345" y="82201"/>
                  </a:lnTo>
                  <a:lnTo>
                    <a:pt x="2027037" y="114663"/>
                  </a:lnTo>
                  <a:lnTo>
                    <a:pt x="2093768" y="146809"/>
                  </a:lnTo>
                  <a:lnTo>
                    <a:pt x="2038202" y="419419"/>
                  </a:lnTo>
                  <a:lnTo>
                    <a:pt x="2124682" y="471956"/>
                  </a:lnTo>
                  <a:lnTo>
                    <a:pt x="2197592" y="526478"/>
                  </a:lnTo>
                  <a:lnTo>
                    <a:pt x="2428432" y="370651"/>
                  </a:lnTo>
                  <a:lnTo>
                    <a:pt x="2490826" y="427358"/>
                  </a:lnTo>
                  <a:lnTo>
                    <a:pt x="2547534" y="489753"/>
                  </a:lnTo>
                  <a:lnTo>
                    <a:pt x="2391707" y="720593"/>
                  </a:lnTo>
                  <a:lnTo>
                    <a:pt x="2446228" y="793503"/>
                  </a:lnTo>
                  <a:lnTo>
                    <a:pt x="2498765" y="879982"/>
                  </a:lnTo>
                  <a:lnTo>
                    <a:pt x="2771375" y="824417"/>
                  </a:lnTo>
                  <a:lnTo>
                    <a:pt x="2803522" y="891148"/>
                  </a:lnTo>
                  <a:lnTo>
                    <a:pt x="2835983" y="979840"/>
                  </a:lnTo>
                  <a:lnTo>
                    <a:pt x="2603369" y="1133680"/>
                  </a:lnTo>
                  <a:lnTo>
                    <a:pt x="2625352" y="1219176"/>
                  </a:lnTo>
                  <a:lnTo>
                    <a:pt x="2641027" y="1321886"/>
                  </a:lnTo>
                  <a:lnTo>
                    <a:pt x="2913929" y="1374829"/>
                  </a:lnTo>
                  <a:lnTo>
                    <a:pt x="2918184" y="1459092"/>
                  </a:lnTo>
                  <a:lnTo>
                    <a:pt x="2913929" y="1543355"/>
                  </a:lnTo>
                  <a:lnTo>
                    <a:pt x="2641027" y="1596298"/>
                  </a:lnTo>
                  <a:lnTo>
                    <a:pt x="2625352" y="1699009"/>
                  </a:lnTo>
                  <a:lnTo>
                    <a:pt x="2603369" y="1784504"/>
                  </a:lnTo>
                  <a:lnTo>
                    <a:pt x="2835983" y="1938344"/>
                  </a:lnTo>
                  <a:lnTo>
                    <a:pt x="2803522" y="2027037"/>
                  </a:lnTo>
                  <a:lnTo>
                    <a:pt x="2771375" y="2093768"/>
                  </a:lnTo>
                  <a:lnTo>
                    <a:pt x="2498765" y="2038202"/>
                  </a:lnTo>
                  <a:lnTo>
                    <a:pt x="2446228" y="2124682"/>
                  </a:lnTo>
                  <a:lnTo>
                    <a:pt x="2391707" y="2197592"/>
                  </a:lnTo>
                  <a:lnTo>
                    <a:pt x="2547534" y="2428431"/>
                  </a:lnTo>
                  <a:lnTo>
                    <a:pt x="2490826" y="2490826"/>
                  </a:lnTo>
                  <a:lnTo>
                    <a:pt x="2428431" y="2547534"/>
                  </a:lnTo>
                  <a:lnTo>
                    <a:pt x="2197592" y="2391707"/>
                  </a:lnTo>
                  <a:lnTo>
                    <a:pt x="2124682" y="2446228"/>
                  </a:lnTo>
                  <a:lnTo>
                    <a:pt x="2038202" y="2498765"/>
                  </a:lnTo>
                  <a:lnTo>
                    <a:pt x="2093768" y="2771375"/>
                  </a:lnTo>
                  <a:lnTo>
                    <a:pt x="2027037" y="2803522"/>
                  </a:lnTo>
                  <a:lnTo>
                    <a:pt x="1938344" y="2835983"/>
                  </a:lnTo>
                  <a:lnTo>
                    <a:pt x="1784504" y="2603369"/>
                  </a:lnTo>
                  <a:lnTo>
                    <a:pt x="1699009" y="2625352"/>
                  </a:lnTo>
                  <a:lnTo>
                    <a:pt x="1596298" y="2641027"/>
                  </a:lnTo>
                  <a:lnTo>
                    <a:pt x="1543355" y="2913929"/>
                  </a:lnTo>
                  <a:lnTo>
                    <a:pt x="1459092" y="2918184"/>
                  </a:lnTo>
                  <a:lnTo>
                    <a:pt x="1374829" y="2913929"/>
                  </a:lnTo>
                  <a:lnTo>
                    <a:pt x="1321886" y="2641027"/>
                  </a:lnTo>
                  <a:lnTo>
                    <a:pt x="1219176" y="2625352"/>
                  </a:lnTo>
                  <a:lnTo>
                    <a:pt x="1133680" y="2603369"/>
                  </a:lnTo>
                  <a:lnTo>
                    <a:pt x="979840" y="2835983"/>
                  </a:lnTo>
                  <a:lnTo>
                    <a:pt x="891148" y="2803522"/>
                  </a:lnTo>
                  <a:lnTo>
                    <a:pt x="824417" y="2771375"/>
                  </a:lnTo>
                  <a:lnTo>
                    <a:pt x="879982" y="2498765"/>
                  </a:lnTo>
                  <a:lnTo>
                    <a:pt x="793503" y="2446228"/>
                  </a:lnTo>
                  <a:lnTo>
                    <a:pt x="720593" y="2391707"/>
                  </a:lnTo>
                  <a:lnTo>
                    <a:pt x="489754" y="2547534"/>
                  </a:lnTo>
                  <a:lnTo>
                    <a:pt x="427359" y="2490826"/>
                  </a:lnTo>
                  <a:lnTo>
                    <a:pt x="370651" y="2428432"/>
                  </a:lnTo>
                  <a:lnTo>
                    <a:pt x="526478" y="2197592"/>
                  </a:lnTo>
                  <a:lnTo>
                    <a:pt x="471956" y="2124682"/>
                  </a:lnTo>
                  <a:lnTo>
                    <a:pt x="419419" y="2038202"/>
                  </a:lnTo>
                  <a:lnTo>
                    <a:pt x="146809" y="2093768"/>
                  </a:lnTo>
                  <a:lnTo>
                    <a:pt x="114663" y="2027037"/>
                  </a:lnTo>
                  <a:lnTo>
                    <a:pt x="82201" y="1938345"/>
                  </a:lnTo>
                  <a:lnTo>
                    <a:pt x="314816" y="1784504"/>
                  </a:lnTo>
                  <a:lnTo>
                    <a:pt x="292833" y="1699009"/>
                  </a:lnTo>
                  <a:lnTo>
                    <a:pt x="277157" y="1596298"/>
                  </a:lnTo>
                  <a:lnTo>
                    <a:pt x="4255" y="1543355"/>
                  </a:lnTo>
                  <a:lnTo>
                    <a:pt x="0" y="1459092"/>
                  </a:lnTo>
                  <a:lnTo>
                    <a:pt x="4255" y="1374829"/>
                  </a:lnTo>
                  <a:lnTo>
                    <a:pt x="277157" y="1321886"/>
                  </a:lnTo>
                  <a:lnTo>
                    <a:pt x="292833" y="1219176"/>
                  </a:lnTo>
                  <a:lnTo>
                    <a:pt x="314816" y="1133680"/>
                  </a:lnTo>
                  <a:lnTo>
                    <a:pt x="82201" y="979840"/>
                  </a:lnTo>
                  <a:lnTo>
                    <a:pt x="114663" y="891148"/>
                  </a:lnTo>
                  <a:lnTo>
                    <a:pt x="146809" y="824417"/>
                  </a:lnTo>
                  <a:lnTo>
                    <a:pt x="419419" y="879982"/>
                  </a:lnTo>
                  <a:lnTo>
                    <a:pt x="471956" y="793503"/>
                  </a:lnTo>
                  <a:lnTo>
                    <a:pt x="526478" y="720593"/>
                  </a:lnTo>
                  <a:lnTo>
                    <a:pt x="370650" y="489753"/>
                  </a:lnTo>
                  <a:lnTo>
                    <a:pt x="427359" y="427358"/>
                  </a:lnTo>
                  <a:lnTo>
                    <a:pt x="489753" y="370650"/>
                  </a:lnTo>
                  <a:lnTo>
                    <a:pt x="720593" y="526478"/>
                  </a:lnTo>
                  <a:lnTo>
                    <a:pt x="793503" y="471956"/>
                  </a:lnTo>
                  <a:lnTo>
                    <a:pt x="879982" y="419419"/>
                  </a:lnTo>
                  <a:lnTo>
                    <a:pt x="824417" y="146809"/>
                  </a:lnTo>
                  <a:lnTo>
                    <a:pt x="891148" y="114663"/>
                  </a:lnTo>
                  <a:lnTo>
                    <a:pt x="979840" y="82201"/>
                  </a:lnTo>
                  <a:lnTo>
                    <a:pt x="1133680" y="314816"/>
                  </a:lnTo>
                  <a:lnTo>
                    <a:pt x="1219176" y="292833"/>
                  </a:lnTo>
                  <a:lnTo>
                    <a:pt x="1321886" y="277157"/>
                  </a:lnTo>
                  <a:lnTo>
                    <a:pt x="1374829" y="4255"/>
                  </a:lnTo>
                  <a:close/>
                </a:path>
              </a:pathLst>
            </a:custGeom>
            <a:gradFill flip="none" rotWithShape="1">
              <a:gsLst>
                <a:gs pos="63000">
                  <a:schemeClr val="tx1">
                    <a:lumMod val="85000"/>
                    <a:lumOff val="1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椭圆 30"/>
            <p:cNvSpPr>
              <a:spLocks noChangeAspect="1"/>
            </p:cNvSpPr>
            <p:nvPr/>
          </p:nvSpPr>
          <p:spPr>
            <a:xfrm>
              <a:off x="5136295" y="3124284"/>
              <a:ext cx="1118090" cy="111809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0" name="椭圆 31"/>
            <p:cNvSpPr>
              <a:spLocks noChangeAspect="1"/>
            </p:cNvSpPr>
            <p:nvPr/>
          </p:nvSpPr>
          <p:spPr>
            <a:xfrm>
              <a:off x="5198327" y="3186316"/>
              <a:ext cx="994026" cy="994026"/>
            </a:xfrm>
            <a:prstGeom prst="ellipse">
              <a:avLst/>
            </a:prstGeom>
            <a:gradFill flip="none" rotWithShape="1">
              <a:gsLst>
                <a:gs pos="50000">
                  <a:schemeClr val="accent4"/>
                </a:gs>
                <a:gs pos="0">
                  <a:schemeClr val="accent4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4300">
                <a:schemeClr val="accent4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11" name="组合 32"/>
          <p:cNvGrpSpPr/>
          <p:nvPr/>
        </p:nvGrpSpPr>
        <p:grpSpPr>
          <a:xfrm>
            <a:off x="1536633" y="3972779"/>
            <a:ext cx="1049015" cy="983553"/>
            <a:chOff x="4841176" y="2829165"/>
            <a:chExt cx="1708329" cy="1708329"/>
          </a:xfrm>
        </p:grpSpPr>
        <p:sp>
          <p:nvSpPr>
            <p:cNvPr id="12" name="任意多边形 33"/>
            <p:cNvSpPr/>
            <p:nvPr/>
          </p:nvSpPr>
          <p:spPr>
            <a:xfrm>
              <a:off x="4841176" y="2829165"/>
              <a:ext cx="1708329" cy="1708329"/>
            </a:xfrm>
            <a:custGeom>
              <a:avLst/>
              <a:gdLst>
                <a:gd name="connsiteX0" fmla="*/ 1459092 w 2918184"/>
                <a:gd name="connsiteY0" fmla="*/ 0 h 2918184"/>
                <a:gd name="connsiteX1" fmla="*/ 1543355 w 2918184"/>
                <a:gd name="connsiteY1" fmla="*/ 4255 h 2918184"/>
                <a:gd name="connsiteX2" fmla="*/ 1596298 w 2918184"/>
                <a:gd name="connsiteY2" fmla="*/ 277157 h 2918184"/>
                <a:gd name="connsiteX3" fmla="*/ 1699009 w 2918184"/>
                <a:gd name="connsiteY3" fmla="*/ 292833 h 2918184"/>
                <a:gd name="connsiteX4" fmla="*/ 1784504 w 2918184"/>
                <a:gd name="connsiteY4" fmla="*/ 314816 h 2918184"/>
                <a:gd name="connsiteX5" fmla="*/ 1938345 w 2918184"/>
                <a:gd name="connsiteY5" fmla="*/ 82201 h 2918184"/>
                <a:gd name="connsiteX6" fmla="*/ 2027037 w 2918184"/>
                <a:gd name="connsiteY6" fmla="*/ 114663 h 2918184"/>
                <a:gd name="connsiteX7" fmla="*/ 2093768 w 2918184"/>
                <a:gd name="connsiteY7" fmla="*/ 146809 h 2918184"/>
                <a:gd name="connsiteX8" fmla="*/ 2038202 w 2918184"/>
                <a:gd name="connsiteY8" fmla="*/ 419419 h 2918184"/>
                <a:gd name="connsiteX9" fmla="*/ 2124682 w 2918184"/>
                <a:gd name="connsiteY9" fmla="*/ 471956 h 2918184"/>
                <a:gd name="connsiteX10" fmla="*/ 2197592 w 2918184"/>
                <a:gd name="connsiteY10" fmla="*/ 526478 h 2918184"/>
                <a:gd name="connsiteX11" fmla="*/ 2428432 w 2918184"/>
                <a:gd name="connsiteY11" fmla="*/ 370651 h 2918184"/>
                <a:gd name="connsiteX12" fmla="*/ 2490826 w 2918184"/>
                <a:gd name="connsiteY12" fmla="*/ 427358 h 2918184"/>
                <a:gd name="connsiteX13" fmla="*/ 2547534 w 2918184"/>
                <a:gd name="connsiteY13" fmla="*/ 489753 h 2918184"/>
                <a:gd name="connsiteX14" fmla="*/ 2391707 w 2918184"/>
                <a:gd name="connsiteY14" fmla="*/ 720593 h 2918184"/>
                <a:gd name="connsiteX15" fmla="*/ 2446228 w 2918184"/>
                <a:gd name="connsiteY15" fmla="*/ 793503 h 2918184"/>
                <a:gd name="connsiteX16" fmla="*/ 2498765 w 2918184"/>
                <a:gd name="connsiteY16" fmla="*/ 879982 h 2918184"/>
                <a:gd name="connsiteX17" fmla="*/ 2771375 w 2918184"/>
                <a:gd name="connsiteY17" fmla="*/ 824417 h 2918184"/>
                <a:gd name="connsiteX18" fmla="*/ 2803522 w 2918184"/>
                <a:gd name="connsiteY18" fmla="*/ 891148 h 2918184"/>
                <a:gd name="connsiteX19" fmla="*/ 2835983 w 2918184"/>
                <a:gd name="connsiteY19" fmla="*/ 979840 h 2918184"/>
                <a:gd name="connsiteX20" fmla="*/ 2603369 w 2918184"/>
                <a:gd name="connsiteY20" fmla="*/ 1133680 h 2918184"/>
                <a:gd name="connsiteX21" fmla="*/ 2625352 w 2918184"/>
                <a:gd name="connsiteY21" fmla="*/ 1219176 h 2918184"/>
                <a:gd name="connsiteX22" fmla="*/ 2641027 w 2918184"/>
                <a:gd name="connsiteY22" fmla="*/ 1321886 h 2918184"/>
                <a:gd name="connsiteX23" fmla="*/ 2913929 w 2918184"/>
                <a:gd name="connsiteY23" fmla="*/ 1374829 h 2918184"/>
                <a:gd name="connsiteX24" fmla="*/ 2918184 w 2918184"/>
                <a:gd name="connsiteY24" fmla="*/ 1459092 h 2918184"/>
                <a:gd name="connsiteX25" fmla="*/ 2913929 w 2918184"/>
                <a:gd name="connsiteY25" fmla="*/ 1543355 h 2918184"/>
                <a:gd name="connsiteX26" fmla="*/ 2641027 w 2918184"/>
                <a:gd name="connsiteY26" fmla="*/ 1596298 h 2918184"/>
                <a:gd name="connsiteX27" fmla="*/ 2625352 w 2918184"/>
                <a:gd name="connsiteY27" fmla="*/ 1699009 h 2918184"/>
                <a:gd name="connsiteX28" fmla="*/ 2603369 w 2918184"/>
                <a:gd name="connsiteY28" fmla="*/ 1784504 h 2918184"/>
                <a:gd name="connsiteX29" fmla="*/ 2835983 w 2918184"/>
                <a:gd name="connsiteY29" fmla="*/ 1938344 h 2918184"/>
                <a:gd name="connsiteX30" fmla="*/ 2803522 w 2918184"/>
                <a:gd name="connsiteY30" fmla="*/ 2027037 h 2918184"/>
                <a:gd name="connsiteX31" fmla="*/ 2771375 w 2918184"/>
                <a:gd name="connsiteY31" fmla="*/ 2093768 h 2918184"/>
                <a:gd name="connsiteX32" fmla="*/ 2498765 w 2918184"/>
                <a:gd name="connsiteY32" fmla="*/ 2038202 h 2918184"/>
                <a:gd name="connsiteX33" fmla="*/ 2446228 w 2918184"/>
                <a:gd name="connsiteY33" fmla="*/ 2124682 h 2918184"/>
                <a:gd name="connsiteX34" fmla="*/ 2391707 w 2918184"/>
                <a:gd name="connsiteY34" fmla="*/ 2197592 h 2918184"/>
                <a:gd name="connsiteX35" fmla="*/ 2547534 w 2918184"/>
                <a:gd name="connsiteY35" fmla="*/ 2428431 h 2918184"/>
                <a:gd name="connsiteX36" fmla="*/ 2490826 w 2918184"/>
                <a:gd name="connsiteY36" fmla="*/ 2490826 h 2918184"/>
                <a:gd name="connsiteX37" fmla="*/ 2428431 w 2918184"/>
                <a:gd name="connsiteY37" fmla="*/ 2547534 h 2918184"/>
                <a:gd name="connsiteX38" fmla="*/ 2197592 w 2918184"/>
                <a:gd name="connsiteY38" fmla="*/ 2391707 h 2918184"/>
                <a:gd name="connsiteX39" fmla="*/ 2124682 w 2918184"/>
                <a:gd name="connsiteY39" fmla="*/ 2446228 h 2918184"/>
                <a:gd name="connsiteX40" fmla="*/ 2038202 w 2918184"/>
                <a:gd name="connsiteY40" fmla="*/ 2498765 h 2918184"/>
                <a:gd name="connsiteX41" fmla="*/ 2093768 w 2918184"/>
                <a:gd name="connsiteY41" fmla="*/ 2771375 h 2918184"/>
                <a:gd name="connsiteX42" fmla="*/ 2027037 w 2918184"/>
                <a:gd name="connsiteY42" fmla="*/ 2803522 h 2918184"/>
                <a:gd name="connsiteX43" fmla="*/ 1938344 w 2918184"/>
                <a:gd name="connsiteY43" fmla="*/ 2835983 h 2918184"/>
                <a:gd name="connsiteX44" fmla="*/ 1784504 w 2918184"/>
                <a:gd name="connsiteY44" fmla="*/ 2603369 h 2918184"/>
                <a:gd name="connsiteX45" fmla="*/ 1699009 w 2918184"/>
                <a:gd name="connsiteY45" fmla="*/ 2625352 h 2918184"/>
                <a:gd name="connsiteX46" fmla="*/ 1596298 w 2918184"/>
                <a:gd name="connsiteY46" fmla="*/ 2641027 h 2918184"/>
                <a:gd name="connsiteX47" fmla="*/ 1543355 w 2918184"/>
                <a:gd name="connsiteY47" fmla="*/ 2913929 h 2918184"/>
                <a:gd name="connsiteX48" fmla="*/ 1459092 w 2918184"/>
                <a:gd name="connsiteY48" fmla="*/ 2918184 h 2918184"/>
                <a:gd name="connsiteX49" fmla="*/ 1374829 w 2918184"/>
                <a:gd name="connsiteY49" fmla="*/ 2913929 h 2918184"/>
                <a:gd name="connsiteX50" fmla="*/ 1321886 w 2918184"/>
                <a:gd name="connsiteY50" fmla="*/ 2641027 h 2918184"/>
                <a:gd name="connsiteX51" fmla="*/ 1219176 w 2918184"/>
                <a:gd name="connsiteY51" fmla="*/ 2625352 h 2918184"/>
                <a:gd name="connsiteX52" fmla="*/ 1133680 w 2918184"/>
                <a:gd name="connsiteY52" fmla="*/ 2603369 h 2918184"/>
                <a:gd name="connsiteX53" fmla="*/ 979840 w 2918184"/>
                <a:gd name="connsiteY53" fmla="*/ 2835983 h 2918184"/>
                <a:gd name="connsiteX54" fmla="*/ 891148 w 2918184"/>
                <a:gd name="connsiteY54" fmla="*/ 2803522 h 2918184"/>
                <a:gd name="connsiteX55" fmla="*/ 824417 w 2918184"/>
                <a:gd name="connsiteY55" fmla="*/ 2771375 h 2918184"/>
                <a:gd name="connsiteX56" fmla="*/ 879982 w 2918184"/>
                <a:gd name="connsiteY56" fmla="*/ 2498765 h 2918184"/>
                <a:gd name="connsiteX57" fmla="*/ 793503 w 2918184"/>
                <a:gd name="connsiteY57" fmla="*/ 2446228 h 2918184"/>
                <a:gd name="connsiteX58" fmla="*/ 720593 w 2918184"/>
                <a:gd name="connsiteY58" fmla="*/ 2391707 h 2918184"/>
                <a:gd name="connsiteX59" fmla="*/ 489754 w 2918184"/>
                <a:gd name="connsiteY59" fmla="*/ 2547534 h 2918184"/>
                <a:gd name="connsiteX60" fmla="*/ 427359 w 2918184"/>
                <a:gd name="connsiteY60" fmla="*/ 2490826 h 2918184"/>
                <a:gd name="connsiteX61" fmla="*/ 370651 w 2918184"/>
                <a:gd name="connsiteY61" fmla="*/ 2428432 h 2918184"/>
                <a:gd name="connsiteX62" fmla="*/ 526478 w 2918184"/>
                <a:gd name="connsiteY62" fmla="*/ 2197592 h 2918184"/>
                <a:gd name="connsiteX63" fmla="*/ 471956 w 2918184"/>
                <a:gd name="connsiteY63" fmla="*/ 2124682 h 2918184"/>
                <a:gd name="connsiteX64" fmla="*/ 419419 w 2918184"/>
                <a:gd name="connsiteY64" fmla="*/ 2038202 h 2918184"/>
                <a:gd name="connsiteX65" fmla="*/ 146809 w 2918184"/>
                <a:gd name="connsiteY65" fmla="*/ 2093768 h 2918184"/>
                <a:gd name="connsiteX66" fmla="*/ 114663 w 2918184"/>
                <a:gd name="connsiteY66" fmla="*/ 2027037 h 2918184"/>
                <a:gd name="connsiteX67" fmla="*/ 82201 w 2918184"/>
                <a:gd name="connsiteY67" fmla="*/ 1938345 h 2918184"/>
                <a:gd name="connsiteX68" fmla="*/ 314816 w 2918184"/>
                <a:gd name="connsiteY68" fmla="*/ 1784504 h 2918184"/>
                <a:gd name="connsiteX69" fmla="*/ 292833 w 2918184"/>
                <a:gd name="connsiteY69" fmla="*/ 1699009 h 2918184"/>
                <a:gd name="connsiteX70" fmla="*/ 277157 w 2918184"/>
                <a:gd name="connsiteY70" fmla="*/ 1596298 h 2918184"/>
                <a:gd name="connsiteX71" fmla="*/ 4255 w 2918184"/>
                <a:gd name="connsiteY71" fmla="*/ 1543355 h 2918184"/>
                <a:gd name="connsiteX72" fmla="*/ 0 w 2918184"/>
                <a:gd name="connsiteY72" fmla="*/ 1459092 h 2918184"/>
                <a:gd name="connsiteX73" fmla="*/ 4255 w 2918184"/>
                <a:gd name="connsiteY73" fmla="*/ 1374829 h 2918184"/>
                <a:gd name="connsiteX74" fmla="*/ 277157 w 2918184"/>
                <a:gd name="connsiteY74" fmla="*/ 1321886 h 2918184"/>
                <a:gd name="connsiteX75" fmla="*/ 292833 w 2918184"/>
                <a:gd name="connsiteY75" fmla="*/ 1219176 h 2918184"/>
                <a:gd name="connsiteX76" fmla="*/ 314816 w 2918184"/>
                <a:gd name="connsiteY76" fmla="*/ 1133680 h 2918184"/>
                <a:gd name="connsiteX77" fmla="*/ 82201 w 2918184"/>
                <a:gd name="connsiteY77" fmla="*/ 979840 h 2918184"/>
                <a:gd name="connsiteX78" fmla="*/ 114663 w 2918184"/>
                <a:gd name="connsiteY78" fmla="*/ 891148 h 2918184"/>
                <a:gd name="connsiteX79" fmla="*/ 146809 w 2918184"/>
                <a:gd name="connsiteY79" fmla="*/ 824417 h 2918184"/>
                <a:gd name="connsiteX80" fmla="*/ 419419 w 2918184"/>
                <a:gd name="connsiteY80" fmla="*/ 879982 h 2918184"/>
                <a:gd name="connsiteX81" fmla="*/ 471956 w 2918184"/>
                <a:gd name="connsiteY81" fmla="*/ 793503 h 2918184"/>
                <a:gd name="connsiteX82" fmla="*/ 526478 w 2918184"/>
                <a:gd name="connsiteY82" fmla="*/ 720593 h 2918184"/>
                <a:gd name="connsiteX83" fmla="*/ 370650 w 2918184"/>
                <a:gd name="connsiteY83" fmla="*/ 489753 h 2918184"/>
                <a:gd name="connsiteX84" fmla="*/ 427359 w 2918184"/>
                <a:gd name="connsiteY84" fmla="*/ 427358 h 2918184"/>
                <a:gd name="connsiteX85" fmla="*/ 489753 w 2918184"/>
                <a:gd name="connsiteY85" fmla="*/ 370650 h 2918184"/>
                <a:gd name="connsiteX86" fmla="*/ 720593 w 2918184"/>
                <a:gd name="connsiteY86" fmla="*/ 526478 h 2918184"/>
                <a:gd name="connsiteX87" fmla="*/ 793503 w 2918184"/>
                <a:gd name="connsiteY87" fmla="*/ 471956 h 2918184"/>
                <a:gd name="connsiteX88" fmla="*/ 879982 w 2918184"/>
                <a:gd name="connsiteY88" fmla="*/ 419419 h 2918184"/>
                <a:gd name="connsiteX89" fmla="*/ 824417 w 2918184"/>
                <a:gd name="connsiteY89" fmla="*/ 146809 h 2918184"/>
                <a:gd name="connsiteX90" fmla="*/ 891148 w 2918184"/>
                <a:gd name="connsiteY90" fmla="*/ 114663 h 2918184"/>
                <a:gd name="connsiteX91" fmla="*/ 979840 w 2918184"/>
                <a:gd name="connsiteY91" fmla="*/ 82201 h 2918184"/>
                <a:gd name="connsiteX92" fmla="*/ 1133680 w 2918184"/>
                <a:gd name="connsiteY92" fmla="*/ 314816 h 2918184"/>
                <a:gd name="connsiteX93" fmla="*/ 1219176 w 2918184"/>
                <a:gd name="connsiteY93" fmla="*/ 292833 h 2918184"/>
                <a:gd name="connsiteX94" fmla="*/ 1321886 w 2918184"/>
                <a:gd name="connsiteY94" fmla="*/ 277157 h 2918184"/>
                <a:gd name="connsiteX95" fmla="*/ 1374829 w 2918184"/>
                <a:gd name="connsiteY95" fmla="*/ 4255 h 29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18184" h="2918184">
                  <a:moveTo>
                    <a:pt x="1459092" y="0"/>
                  </a:moveTo>
                  <a:lnTo>
                    <a:pt x="1543355" y="4255"/>
                  </a:lnTo>
                  <a:lnTo>
                    <a:pt x="1596298" y="277157"/>
                  </a:lnTo>
                  <a:lnTo>
                    <a:pt x="1699009" y="292833"/>
                  </a:lnTo>
                  <a:lnTo>
                    <a:pt x="1784504" y="314816"/>
                  </a:lnTo>
                  <a:lnTo>
                    <a:pt x="1938345" y="82201"/>
                  </a:lnTo>
                  <a:lnTo>
                    <a:pt x="2027037" y="114663"/>
                  </a:lnTo>
                  <a:lnTo>
                    <a:pt x="2093768" y="146809"/>
                  </a:lnTo>
                  <a:lnTo>
                    <a:pt x="2038202" y="419419"/>
                  </a:lnTo>
                  <a:lnTo>
                    <a:pt x="2124682" y="471956"/>
                  </a:lnTo>
                  <a:lnTo>
                    <a:pt x="2197592" y="526478"/>
                  </a:lnTo>
                  <a:lnTo>
                    <a:pt x="2428432" y="370651"/>
                  </a:lnTo>
                  <a:lnTo>
                    <a:pt x="2490826" y="427358"/>
                  </a:lnTo>
                  <a:lnTo>
                    <a:pt x="2547534" y="489753"/>
                  </a:lnTo>
                  <a:lnTo>
                    <a:pt x="2391707" y="720593"/>
                  </a:lnTo>
                  <a:lnTo>
                    <a:pt x="2446228" y="793503"/>
                  </a:lnTo>
                  <a:lnTo>
                    <a:pt x="2498765" y="879982"/>
                  </a:lnTo>
                  <a:lnTo>
                    <a:pt x="2771375" y="824417"/>
                  </a:lnTo>
                  <a:lnTo>
                    <a:pt x="2803522" y="891148"/>
                  </a:lnTo>
                  <a:lnTo>
                    <a:pt x="2835983" y="979840"/>
                  </a:lnTo>
                  <a:lnTo>
                    <a:pt x="2603369" y="1133680"/>
                  </a:lnTo>
                  <a:lnTo>
                    <a:pt x="2625352" y="1219176"/>
                  </a:lnTo>
                  <a:lnTo>
                    <a:pt x="2641027" y="1321886"/>
                  </a:lnTo>
                  <a:lnTo>
                    <a:pt x="2913929" y="1374829"/>
                  </a:lnTo>
                  <a:lnTo>
                    <a:pt x="2918184" y="1459092"/>
                  </a:lnTo>
                  <a:lnTo>
                    <a:pt x="2913929" y="1543355"/>
                  </a:lnTo>
                  <a:lnTo>
                    <a:pt x="2641027" y="1596298"/>
                  </a:lnTo>
                  <a:lnTo>
                    <a:pt x="2625352" y="1699009"/>
                  </a:lnTo>
                  <a:lnTo>
                    <a:pt x="2603369" y="1784504"/>
                  </a:lnTo>
                  <a:lnTo>
                    <a:pt x="2835983" y="1938344"/>
                  </a:lnTo>
                  <a:lnTo>
                    <a:pt x="2803522" y="2027037"/>
                  </a:lnTo>
                  <a:lnTo>
                    <a:pt x="2771375" y="2093768"/>
                  </a:lnTo>
                  <a:lnTo>
                    <a:pt x="2498765" y="2038202"/>
                  </a:lnTo>
                  <a:lnTo>
                    <a:pt x="2446228" y="2124682"/>
                  </a:lnTo>
                  <a:lnTo>
                    <a:pt x="2391707" y="2197592"/>
                  </a:lnTo>
                  <a:lnTo>
                    <a:pt x="2547534" y="2428431"/>
                  </a:lnTo>
                  <a:lnTo>
                    <a:pt x="2490826" y="2490826"/>
                  </a:lnTo>
                  <a:lnTo>
                    <a:pt x="2428431" y="2547534"/>
                  </a:lnTo>
                  <a:lnTo>
                    <a:pt x="2197592" y="2391707"/>
                  </a:lnTo>
                  <a:lnTo>
                    <a:pt x="2124682" y="2446228"/>
                  </a:lnTo>
                  <a:lnTo>
                    <a:pt x="2038202" y="2498765"/>
                  </a:lnTo>
                  <a:lnTo>
                    <a:pt x="2093768" y="2771375"/>
                  </a:lnTo>
                  <a:lnTo>
                    <a:pt x="2027037" y="2803522"/>
                  </a:lnTo>
                  <a:lnTo>
                    <a:pt x="1938344" y="2835983"/>
                  </a:lnTo>
                  <a:lnTo>
                    <a:pt x="1784504" y="2603369"/>
                  </a:lnTo>
                  <a:lnTo>
                    <a:pt x="1699009" y="2625352"/>
                  </a:lnTo>
                  <a:lnTo>
                    <a:pt x="1596298" y="2641027"/>
                  </a:lnTo>
                  <a:lnTo>
                    <a:pt x="1543355" y="2913929"/>
                  </a:lnTo>
                  <a:lnTo>
                    <a:pt x="1459092" y="2918184"/>
                  </a:lnTo>
                  <a:lnTo>
                    <a:pt x="1374829" y="2913929"/>
                  </a:lnTo>
                  <a:lnTo>
                    <a:pt x="1321886" y="2641027"/>
                  </a:lnTo>
                  <a:lnTo>
                    <a:pt x="1219176" y="2625352"/>
                  </a:lnTo>
                  <a:lnTo>
                    <a:pt x="1133680" y="2603369"/>
                  </a:lnTo>
                  <a:lnTo>
                    <a:pt x="979840" y="2835983"/>
                  </a:lnTo>
                  <a:lnTo>
                    <a:pt x="891148" y="2803522"/>
                  </a:lnTo>
                  <a:lnTo>
                    <a:pt x="824417" y="2771375"/>
                  </a:lnTo>
                  <a:lnTo>
                    <a:pt x="879982" y="2498765"/>
                  </a:lnTo>
                  <a:lnTo>
                    <a:pt x="793503" y="2446228"/>
                  </a:lnTo>
                  <a:lnTo>
                    <a:pt x="720593" y="2391707"/>
                  </a:lnTo>
                  <a:lnTo>
                    <a:pt x="489754" y="2547534"/>
                  </a:lnTo>
                  <a:lnTo>
                    <a:pt x="427359" y="2490826"/>
                  </a:lnTo>
                  <a:lnTo>
                    <a:pt x="370651" y="2428432"/>
                  </a:lnTo>
                  <a:lnTo>
                    <a:pt x="526478" y="2197592"/>
                  </a:lnTo>
                  <a:lnTo>
                    <a:pt x="471956" y="2124682"/>
                  </a:lnTo>
                  <a:lnTo>
                    <a:pt x="419419" y="2038202"/>
                  </a:lnTo>
                  <a:lnTo>
                    <a:pt x="146809" y="2093768"/>
                  </a:lnTo>
                  <a:lnTo>
                    <a:pt x="114663" y="2027037"/>
                  </a:lnTo>
                  <a:lnTo>
                    <a:pt x="82201" y="1938345"/>
                  </a:lnTo>
                  <a:lnTo>
                    <a:pt x="314816" y="1784504"/>
                  </a:lnTo>
                  <a:lnTo>
                    <a:pt x="292833" y="1699009"/>
                  </a:lnTo>
                  <a:lnTo>
                    <a:pt x="277157" y="1596298"/>
                  </a:lnTo>
                  <a:lnTo>
                    <a:pt x="4255" y="1543355"/>
                  </a:lnTo>
                  <a:lnTo>
                    <a:pt x="0" y="1459092"/>
                  </a:lnTo>
                  <a:lnTo>
                    <a:pt x="4255" y="1374829"/>
                  </a:lnTo>
                  <a:lnTo>
                    <a:pt x="277157" y="1321886"/>
                  </a:lnTo>
                  <a:lnTo>
                    <a:pt x="292833" y="1219176"/>
                  </a:lnTo>
                  <a:lnTo>
                    <a:pt x="314816" y="1133680"/>
                  </a:lnTo>
                  <a:lnTo>
                    <a:pt x="82201" y="979840"/>
                  </a:lnTo>
                  <a:lnTo>
                    <a:pt x="114663" y="891148"/>
                  </a:lnTo>
                  <a:lnTo>
                    <a:pt x="146809" y="824417"/>
                  </a:lnTo>
                  <a:lnTo>
                    <a:pt x="419419" y="879982"/>
                  </a:lnTo>
                  <a:lnTo>
                    <a:pt x="471956" y="793503"/>
                  </a:lnTo>
                  <a:lnTo>
                    <a:pt x="526478" y="720593"/>
                  </a:lnTo>
                  <a:lnTo>
                    <a:pt x="370650" y="489753"/>
                  </a:lnTo>
                  <a:lnTo>
                    <a:pt x="427359" y="427358"/>
                  </a:lnTo>
                  <a:lnTo>
                    <a:pt x="489753" y="370650"/>
                  </a:lnTo>
                  <a:lnTo>
                    <a:pt x="720593" y="526478"/>
                  </a:lnTo>
                  <a:lnTo>
                    <a:pt x="793503" y="471956"/>
                  </a:lnTo>
                  <a:lnTo>
                    <a:pt x="879982" y="419419"/>
                  </a:lnTo>
                  <a:lnTo>
                    <a:pt x="824417" y="146809"/>
                  </a:lnTo>
                  <a:lnTo>
                    <a:pt x="891148" y="114663"/>
                  </a:lnTo>
                  <a:lnTo>
                    <a:pt x="979840" y="82201"/>
                  </a:lnTo>
                  <a:lnTo>
                    <a:pt x="1133680" y="314816"/>
                  </a:lnTo>
                  <a:lnTo>
                    <a:pt x="1219176" y="292833"/>
                  </a:lnTo>
                  <a:lnTo>
                    <a:pt x="1321886" y="277157"/>
                  </a:lnTo>
                  <a:lnTo>
                    <a:pt x="1374829" y="4255"/>
                  </a:lnTo>
                  <a:close/>
                </a:path>
              </a:pathLst>
            </a:custGeom>
            <a:gradFill flip="none" rotWithShape="1">
              <a:gsLst>
                <a:gs pos="63000">
                  <a:schemeClr val="tx1">
                    <a:lumMod val="85000"/>
                    <a:lumOff val="1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椭圆 34"/>
            <p:cNvSpPr>
              <a:spLocks noChangeAspect="1"/>
            </p:cNvSpPr>
            <p:nvPr/>
          </p:nvSpPr>
          <p:spPr>
            <a:xfrm>
              <a:off x="5136295" y="3124284"/>
              <a:ext cx="1118090" cy="111809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4" name="椭圆 35"/>
            <p:cNvSpPr>
              <a:spLocks noChangeAspect="1"/>
            </p:cNvSpPr>
            <p:nvPr/>
          </p:nvSpPr>
          <p:spPr>
            <a:xfrm>
              <a:off x="5198327" y="3186316"/>
              <a:ext cx="994026" cy="994026"/>
            </a:xfrm>
            <a:prstGeom prst="ellipse">
              <a:avLst/>
            </a:prstGeom>
            <a:gradFill flip="none" rotWithShape="1">
              <a:gsLst>
                <a:gs pos="50000">
                  <a:schemeClr val="accent6"/>
                </a:gs>
                <a:gs pos="0">
                  <a:schemeClr val="accent6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4300">
                <a:schemeClr val="accent6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15" name="组合 36"/>
          <p:cNvGrpSpPr/>
          <p:nvPr/>
        </p:nvGrpSpPr>
        <p:grpSpPr>
          <a:xfrm>
            <a:off x="496670" y="3159138"/>
            <a:ext cx="1049015" cy="983553"/>
            <a:chOff x="4841176" y="2829165"/>
            <a:chExt cx="1708329" cy="1708329"/>
          </a:xfrm>
        </p:grpSpPr>
        <p:sp>
          <p:nvSpPr>
            <p:cNvPr id="16" name="任意多边形 37"/>
            <p:cNvSpPr/>
            <p:nvPr/>
          </p:nvSpPr>
          <p:spPr>
            <a:xfrm>
              <a:off x="4841176" y="2829165"/>
              <a:ext cx="1708329" cy="1708329"/>
            </a:xfrm>
            <a:custGeom>
              <a:avLst/>
              <a:gdLst>
                <a:gd name="connsiteX0" fmla="*/ 1459092 w 2918184"/>
                <a:gd name="connsiteY0" fmla="*/ 0 h 2918184"/>
                <a:gd name="connsiteX1" fmla="*/ 1543355 w 2918184"/>
                <a:gd name="connsiteY1" fmla="*/ 4255 h 2918184"/>
                <a:gd name="connsiteX2" fmla="*/ 1596298 w 2918184"/>
                <a:gd name="connsiteY2" fmla="*/ 277157 h 2918184"/>
                <a:gd name="connsiteX3" fmla="*/ 1699009 w 2918184"/>
                <a:gd name="connsiteY3" fmla="*/ 292833 h 2918184"/>
                <a:gd name="connsiteX4" fmla="*/ 1784504 w 2918184"/>
                <a:gd name="connsiteY4" fmla="*/ 314816 h 2918184"/>
                <a:gd name="connsiteX5" fmla="*/ 1938345 w 2918184"/>
                <a:gd name="connsiteY5" fmla="*/ 82201 h 2918184"/>
                <a:gd name="connsiteX6" fmla="*/ 2027037 w 2918184"/>
                <a:gd name="connsiteY6" fmla="*/ 114663 h 2918184"/>
                <a:gd name="connsiteX7" fmla="*/ 2093768 w 2918184"/>
                <a:gd name="connsiteY7" fmla="*/ 146809 h 2918184"/>
                <a:gd name="connsiteX8" fmla="*/ 2038202 w 2918184"/>
                <a:gd name="connsiteY8" fmla="*/ 419419 h 2918184"/>
                <a:gd name="connsiteX9" fmla="*/ 2124682 w 2918184"/>
                <a:gd name="connsiteY9" fmla="*/ 471956 h 2918184"/>
                <a:gd name="connsiteX10" fmla="*/ 2197592 w 2918184"/>
                <a:gd name="connsiteY10" fmla="*/ 526478 h 2918184"/>
                <a:gd name="connsiteX11" fmla="*/ 2428432 w 2918184"/>
                <a:gd name="connsiteY11" fmla="*/ 370651 h 2918184"/>
                <a:gd name="connsiteX12" fmla="*/ 2490826 w 2918184"/>
                <a:gd name="connsiteY12" fmla="*/ 427358 h 2918184"/>
                <a:gd name="connsiteX13" fmla="*/ 2547534 w 2918184"/>
                <a:gd name="connsiteY13" fmla="*/ 489753 h 2918184"/>
                <a:gd name="connsiteX14" fmla="*/ 2391707 w 2918184"/>
                <a:gd name="connsiteY14" fmla="*/ 720593 h 2918184"/>
                <a:gd name="connsiteX15" fmla="*/ 2446228 w 2918184"/>
                <a:gd name="connsiteY15" fmla="*/ 793503 h 2918184"/>
                <a:gd name="connsiteX16" fmla="*/ 2498765 w 2918184"/>
                <a:gd name="connsiteY16" fmla="*/ 879982 h 2918184"/>
                <a:gd name="connsiteX17" fmla="*/ 2771375 w 2918184"/>
                <a:gd name="connsiteY17" fmla="*/ 824417 h 2918184"/>
                <a:gd name="connsiteX18" fmla="*/ 2803522 w 2918184"/>
                <a:gd name="connsiteY18" fmla="*/ 891148 h 2918184"/>
                <a:gd name="connsiteX19" fmla="*/ 2835983 w 2918184"/>
                <a:gd name="connsiteY19" fmla="*/ 979840 h 2918184"/>
                <a:gd name="connsiteX20" fmla="*/ 2603369 w 2918184"/>
                <a:gd name="connsiteY20" fmla="*/ 1133680 h 2918184"/>
                <a:gd name="connsiteX21" fmla="*/ 2625352 w 2918184"/>
                <a:gd name="connsiteY21" fmla="*/ 1219176 h 2918184"/>
                <a:gd name="connsiteX22" fmla="*/ 2641027 w 2918184"/>
                <a:gd name="connsiteY22" fmla="*/ 1321886 h 2918184"/>
                <a:gd name="connsiteX23" fmla="*/ 2913929 w 2918184"/>
                <a:gd name="connsiteY23" fmla="*/ 1374829 h 2918184"/>
                <a:gd name="connsiteX24" fmla="*/ 2918184 w 2918184"/>
                <a:gd name="connsiteY24" fmla="*/ 1459092 h 2918184"/>
                <a:gd name="connsiteX25" fmla="*/ 2913929 w 2918184"/>
                <a:gd name="connsiteY25" fmla="*/ 1543355 h 2918184"/>
                <a:gd name="connsiteX26" fmla="*/ 2641027 w 2918184"/>
                <a:gd name="connsiteY26" fmla="*/ 1596298 h 2918184"/>
                <a:gd name="connsiteX27" fmla="*/ 2625352 w 2918184"/>
                <a:gd name="connsiteY27" fmla="*/ 1699009 h 2918184"/>
                <a:gd name="connsiteX28" fmla="*/ 2603369 w 2918184"/>
                <a:gd name="connsiteY28" fmla="*/ 1784504 h 2918184"/>
                <a:gd name="connsiteX29" fmla="*/ 2835983 w 2918184"/>
                <a:gd name="connsiteY29" fmla="*/ 1938344 h 2918184"/>
                <a:gd name="connsiteX30" fmla="*/ 2803522 w 2918184"/>
                <a:gd name="connsiteY30" fmla="*/ 2027037 h 2918184"/>
                <a:gd name="connsiteX31" fmla="*/ 2771375 w 2918184"/>
                <a:gd name="connsiteY31" fmla="*/ 2093768 h 2918184"/>
                <a:gd name="connsiteX32" fmla="*/ 2498765 w 2918184"/>
                <a:gd name="connsiteY32" fmla="*/ 2038202 h 2918184"/>
                <a:gd name="connsiteX33" fmla="*/ 2446228 w 2918184"/>
                <a:gd name="connsiteY33" fmla="*/ 2124682 h 2918184"/>
                <a:gd name="connsiteX34" fmla="*/ 2391707 w 2918184"/>
                <a:gd name="connsiteY34" fmla="*/ 2197592 h 2918184"/>
                <a:gd name="connsiteX35" fmla="*/ 2547534 w 2918184"/>
                <a:gd name="connsiteY35" fmla="*/ 2428431 h 2918184"/>
                <a:gd name="connsiteX36" fmla="*/ 2490826 w 2918184"/>
                <a:gd name="connsiteY36" fmla="*/ 2490826 h 2918184"/>
                <a:gd name="connsiteX37" fmla="*/ 2428431 w 2918184"/>
                <a:gd name="connsiteY37" fmla="*/ 2547534 h 2918184"/>
                <a:gd name="connsiteX38" fmla="*/ 2197592 w 2918184"/>
                <a:gd name="connsiteY38" fmla="*/ 2391707 h 2918184"/>
                <a:gd name="connsiteX39" fmla="*/ 2124682 w 2918184"/>
                <a:gd name="connsiteY39" fmla="*/ 2446228 h 2918184"/>
                <a:gd name="connsiteX40" fmla="*/ 2038202 w 2918184"/>
                <a:gd name="connsiteY40" fmla="*/ 2498765 h 2918184"/>
                <a:gd name="connsiteX41" fmla="*/ 2093768 w 2918184"/>
                <a:gd name="connsiteY41" fmla="*/ 2771375 h 2918184"/>
                <a:gd name="connsiteX42" fmla="*/ 2027037 w 2918184"/>
                <a:gd name="connsiteY42" fmla="*/ 2803522 h 2918184"/>
                <a:gd name="connsiteX43" fmla="*/ 1938344 w 2918184"/>
                <a:gd name="connsiteY43" fmla="*/ 2835983 h 2918184"/>
                <a:gd name="connsiteX44" fmla="*/ 1784504 w 2918184"/>
                <a:gd name="connsiteY44" fmla="*/ 2603369 h 2918184"/>
                <a:gd name="connsiteX45" fmla="*/ 1699009 w 2918184"/>
                <a:gd name="connsiteY45" fmla="*/ 2625352 h 2918184"/>
                <a:gd name="connsiteX46" fmla="*/ 1596298 w 2918184"/>
                <a:gd name="connsiteY46" fmla="*/ 2641027 h 2918184"/>
                <a:gd name="connsiteX47" fmla="*/ 1543355 w 2918184"/>
                <a:gd name="connsiteY47" fmla="*/ 2913929 h 2918184"/>
                <a:gd name="connsiteX48" fmla="*/ 1459092 w 2918184"/>
                <a:gd name="connsiteY48" fmla="*/ 2918184 h 2918184"/>
                <a:gd name="connsiteX49" fmla="*/ 1374829 w 2918184"/>
                <a:gd name="connsiteY49" fmla="*/ 2913929 h 2918184"/>
                <a:gd name="connsiteX50" fmla="*/ 1321886 w 2918184"/>
                <a:gd name="connsiteY50" fmla="*/ 2641027 h 2918184"/>
                <a:gd name="connsiteX51" fmla="*/ 1219176 w 2918184"/>
                <a:gd name="connsiteY51" fmla="*/ 2625352 h 2918184"/>
                <a:gd name="connsiteX52" fmla="*/ 1133680 w 2918184"/>
                <a:gd name="connsiteY52" fmla="*/ 2603369 h 2918184"/>
                <a:gd name="connsiteX53" fmla="*/ 979840 w 2918184"/>
                <a:gd name="connsiteY53" fmla="*/ 2835983 h 2918184"/>
                <a:gd name="connsiteX54" fmla="*/ 891148 w 2918184"/>
                <a:gd name="connsiteY54" fmla="*/ 2803522 h 2918184"/>
                <a:gd name="connsiteX55" fmla="*/ 824417 w 2918184"/>
                <a:gd name="connsiteY55" fmla="*/ 2771375 h 2918184"/>
                <a:gd name="connsiteX56" fmla="*/ 879982 w 2918184"/>
                <a:gd name="connsiteY56" fmla="*/ 2498765 h 2918184"/>
                <a:gd name="connsiteX57" fmla="*/ 793503 w 2918184"/>
                <a:gd name="connsiteY57" fmla="*/ 2446228 h 2918184"/>
                <a:gd name="connsiteX58" fmla="*/ 720593 w 2918184"/>
                <a:gd name="connsiteY58" fmla="*/ 2391707 h 2918184"/>
                <a:gd name="connsiteX59" fmla="*/ 489754 w 2918184"/>
                <a:gd name="connsiteY59" fmla="*/ 2547534 h 2918184"/>
                <a:gd name="connsiteX60" fmla="*/ 427359 w 2918184"/>
                <a:gd name="connsiteY60" fmla="*/ 2490826 h 2918184"/>
                <a:gd name="connsiteX61" fmla="*/ 370651 w 2918184"/>
                <a:gd name="connsiteY61" fmla="*/ 2428432 h 2918184"/>
                <a:gd name="connsiteX62" fmla="*/ 526478 w 2918184"/>
                <a:gd name="connsiteY62" fmla="*/ 2197592 h 2918184"/>
                <a:gd name="connsiteX63" fmla="*/ 471956 w 2918184"/>
                <a:gd name="connsiteY63" fmla="*/ 2124682 h 2918184"/>
                <a:gd name="connsiteX64" fmla="*/ 419419 w 2918184"/>
                <a:gd name="connsiteY64" fmla="*/ 2038202 h 2918184"/>
                <a:gd name="connsiteX65" fmla="*/ 146809 w 2918184"/>
                <a:gd name="connsiteY65" fmla="*/ 2093768 h 2918184"/>
                <a:gd name="connsiteX66" fmla="*/ 114663 w 2918184"/>
                <a:gd name="connsiteY66" fmla="*/ 2027037 h 2918184"/>
                <a:gd name="connsiteX67" fmla="*/ 82201 w 2918184"/>
                <a:gd name="connsiteY67" fmla="*/ 1938345 h 2918184"/>
                <a:gd name="connsiteX68" fmla="*/ 314816 w 2918184"/>
                <a:gd name="connsiteY68" fmla="*/ 1784504 h 2918184"/>
                <a:gd name="connsiteX69" fmla="*/ 292833 w 2918184"/>
                <a:gd name="connsiteY69" fmla="*/ 1699009 h 2918184"/>
                <a:gd name="connsiteX70" fmla="*/ 277157 w 2918184"/>
                <a:gd name="connsiteY70" fmla="*/ 1596298 h 2918184"/>
                <a:gd name="connsiteX71" fmla="*/ 4255 w 2918184"/>
                <a:gd name="connsiteY71" fmla="*/ 1543355 h 2918184"/>
                <a:gd name="connsiteX72" fmla="*/ 0 w 2918184"/>
                <a:gd name="connsiteY72" fmla="*/ 1459092 h 2918184"/>
                <a:gd name="connsiteX73" fmla="*/ 4255 w 2918184"/>
                <a:gd name="connsiteY73" fmla="*/ 1374829 h 2918184"/>
                <a:gd name="connsiteX74" fmla="*/ 277157 w 2918184"/>
                <a:gd name="connsiteY74" fmla="*/ 1321886 h 2918184"/>
                <a:gd name="connsiteX75" fmla="*/ 292833 w 2918184"/>
                <a:gd name="connsiteY75" fmla="*/ 1219176 h 2918184"/>
                <a:gd name="connsiteX76" fmla="*/ 314816 w 2918184"/>
                <a:gd name="connsiteY76" fmla="*/ 1133680 h 2918184"/>
                <a:gd name="connsiteX77" fmla="*/ 82201 w 2918184"/>
                <a:gd name="connsiteY77" fmla="*/ 979840 h 2918184"/>
                <a:gd name="connsiteX78" fmla="*/ 114663 w 2918184"/>
                <a:gd name="connsiteY78" fmla="*/ 891148 h 2918184"/>
                <a:gd name="connsiteX79" fmla="*/ 146809 w 2918184"/>
                <a:gd name="connsiteY79" fmla="*/ 824417 h 2918184"/>
                <a:gd name="connsiteX80" fmla="*/ 419419 w 2918184"/>
                <a:gd name="connsiteY80" fmla="*/ 879982 h 2918184"/>
                <a:gd name="connsiteX81" fmla="*/ 471956 w 2918184"/>
                <a:gd name="connsiteY81" fmla="*/ 793503 h 2918184"/>
                <a:gd name="connsiteX82" fmla="*/ 526478 w 2918184"/>
                <a:gd name="connsiteY82" fmla="*/ 720593 h 2918184"/>
                <a:gd name="connsiteX83" fmla="*/ 370650 w 2918184"/>
                <a:gd name="connsiteY83" fmla="*/ 489753 h 2918184"/>
                <a:gd name="connsiteX84" fmla="*/ 427359 w 2918184"/>
                <a:gd name="connsiteY84" fmla="*/ 427358 h 2918184"/>
                <a:gd name="connsiteX85" fmla="*/ 489753 w 2918184"/>
                <a:gd name="connsiteY85" fmla="*/ 370650 h 2918184"/>
                <a:gd name="connsiteX86" fmla="*/ 720593 w 2918184"/>
                <a:gd name="connsiteY86" fmla="*/ 526478 h 2918184"/>
                <a:gd name="connsiteX87" fmla="*/ 793503 w 2918184"/>
                <a:gd name="connsiteY87" fmla="*/ 471956 h 2918184"/>
                <a:gd name="connsiteX88" fmla="*/ 879982 w 2918184"/>
                <a:gd name="connsiteY88" fmla="*/ 419419 h 2918184"/>
                <a:gd name="connsiteX89" fmla="*/ 824417 w 2918184"/>
                <a:gd name="connsiteY89" fmla="*/ 146809 h 2918184"/>
                <a:gd name="connsiteX90" fmla="*/ 891148 w 2918184"/>
                <a:gd name="connsiteY90" fmla="*/ 114663 h 2918184"/>
                <a:gd name="connsiteX91" fmla="*/ 979840 w 2918184"/>
                <a:gd name="connsiteY91" fmla="*/ 82201 h 2918184"/>
                <a:gd name="connsiteX92" fmla="*/ 1133680 w 2918184"/>
                <a:gd name="connsiteY92" fmla="*/ 314816 h 2918184"/>
                <a:gd name="connsiteX93" fmla="*/ 1219176 w 2918184"/>
                <a:gd name="connsiteY93" fmla="*/ 292833 h 2918184"/>
                <a:gd name="connsiteX94" fmla="*/ 1321886 w 2918184"/>
                <a:gd name="connsiteY94" fmla="*/ 277157 h 2918184"/>
                <a:gd name="connsiteX95" fmla="*/ 1374829 w 2918184"/>
                <a:gd name="connsiteY95" fmla="*/ 4255 h 29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18184" h="2918184">
                  <a:moveTo>
                    <a:pt x="1459092" y="0"/>
                  </a:moveTo>
                  <a:lnTo>
                    <a:pt x="1543355" y="4255"/>
                  </a:lnTo>
                  <a:lnTo>
                    <a:pt x="1596298" y="277157"/>
                  </a:lnTo>
                  <a:lnTo>
                    <a:pt x="1699009" y="292833"/>
                  </a:lnTo>
                  <a:lnTo>
                    <a:pt x="1784504" y="314816"/>
                  </a:lnTo>
                  <a:lnTo>
                    <a:pt x="1938345" y="82201"/>
                  </a:lnTo>
                  <a:lnTo>
                    <a:pt x="2027037" y="114663"/>
                  </a:lnTo>
                  <a:lnTo>
                    <a:pt x="2093768" y="146809"/>
                  </a:lnTo>
                  <a:lnTo>
                    <a:pt x="2038202" y="419419"/>
                  </a:lnTo>
                  <a:lnTo>
                    <a:pt x="2124682" y="471956"/>
                  </a:lnTo>
                  <a:lnTo>
                    <a:pt x="2197592" y="526478"/>
                  </a:lnTo>
                  <a:lnTo>
                    <a:pt x="2428432" y="370651"/>
                  </a:lnTo>
                  <a:lnTo>
                    <a:pt x="2490826" y="427358"/>
                  </a:lnTo>
                  <a:lnTo>
                    <a:pt x="2547534" y="489753"/>
                  </a:lnTo>
                  <a:lnTo>
                    <a:pt x="2391707" y="720593"/>
                  </a:lnTo>
                  <a:lnTo>
                    <a:pt x="2446228" y="793503"/>
                  </a:lnTo>
                  <a:lnTo>
                    <a:pt x="2498765" y="879982"/>
                  </a:lnTo>
                  <a:lnTo>
                    <a:pt x="2771375" y="824417"/>
                  </a:lnTo>
                  <a:lnTo>
                    <a:pt x="2803522" y="891148"/>
                  </a:lnTo>
                  <a:lnTo>
                    <a:pt x="2835983" y="979840"/>
                  </a:lnTo>
                  <a:lnTo>
                    <a:pt x="2603369" y="1133680"/>
                  </a:lnTo>
                  <a:lnTo>
                    <a:pt x="2625352" y="1219176"/>
                  </a:lnTo>
                  <a:lnTo>
                    <a:pt x="2641027" y="1321886"/>
                  </a:lnTo>
                  <a:lnTo>
                    <a:pt x="2913929" y="1374829"/>
                  </a:lnTo>
                  <a:lnTo>
                    <a:pt x="2918184" y="1459092"/>
                  </a:lnTo>
                  <a:lnTo>
                    <a:pt x="2913929" y="1543355"/>
                  </a:lnTo>
                  <a:lnTo>
                    <a:pt x="2641027" y="1596298"/>
                  </a:lnTo>
                  <a:lnTo>
                    <a:pt x="2625352" y="1699009"/>
                  </a:lnTo>
                  <a:lnTo>
                    <a:pt x="2603369" y="1784504"/>
                  </a:lnTo>
                  <a:lnTo>
                    <a:pt x="2835983" y="1938344"/>
                  </a:lnTo>
                  <a:lnTo>
                    <a:pt x="2803522" y="2027037"/>
                  </a:lnTo>
                  <a:lnTo>
                    <a:pt x="2771375" y="2093768"/>
                  </a:lnTo>
                  <a:lnTo>
                    <a:pt x="2498765" y="2038202"/>
                  </a:lnTo>
                  <a:lnTo>
                    <a:pt x="2446228" y="2124682"/>
                  </a:lnTo>
                  <a:lnTo>
                    <a:pt x="2391707" y="2197592"/>
                  </a:lnTo>
                  <a:lnTo>
                    <a:pt x="2547534" y="2428431"/>
                  </a:lnTo>
                  <a:lnTo>
                    <a:pt x="2490826" y="2490826"/>
                  </a:lnTo>
                  <a:lnTo>
                    <a:pt x="2428431" y="2547534"/>
                  </a:lnTo>
                  <a:lnTo>
                    <a:pt x="2197592" y="2391707"/>
                  </a:lnTo>
                  <a:lnTo>
                    <a:pt x="2124682" y="2446228"/>
                  </a:lnTo>
                  <a:lnTo>
                    <a:pt x="2038202" y="2498765"/>
                  </a:lnTo>
                  <a:lnTo>
                    <a:pt x="2093768" y="2771375"/>
                  </a:lnTo>
                  <a:lnTo>
                    <a:pt x="2027037" y="2803522"/>
                  </a:lnTo>
                  <a:lnTo>
                    <a:pt x="1938344" y="2835983"/>
                  </a:lnTo>
                  <a:lnTo>
                    <a:pt x="1784504" y="2603369"/>
                  </a:lnTo>
                  <a:lnTo>
                    <a:pt x="1699009" y="2625352"/>
                  </a:lnTo>
                  <a:lnTo>
                    <a:pt x="1596298" y="2641027"/>
                  </a:lnTo>
                  <a:lnTo>
                    <a:pt x="1543355" y="2913929"/>
                  </a:lnTo>
                  <a:lnTo>
                    <a:pt x="1459092" y="2918184"/>
                  </a:lnTo>
                  <a:lnTo>
                    <a:pt x="1374829" y="2913929"/>
                  </a:lnTo>
                  <a:lnTo>
                    <a:pt x="1321886" y="2641027"/>
                  </a:lnTo>
                  <a:lnTo>
                    <a:pt x="1219176" y="2625352"/>
                  </a:lnTo>
                  <a:lnTo>
                    <a:pt x="1133680" y="2603369"/>
                  </a:lnTo>
                  <a:lnTo>
                    <a:pt x="979840" y="2835983"/>
                  </a:lnTo>
                  <a:lnTo>
                    <a:pt x="891148" y="2803522"/>
                  </a:lnTo>
                  <a:lnTo>
                    <a:pt x="824417" y="2771375"/>
                  </a:lnTo>
                  <a:lnTo>
                    <a:pt x="879982" y="2498765"/>
                  </a:lnTo>
                  <a:lnTo>
                    <a:pt x="793503" y="2446228"/>
                  </a:lnTo>
                  <a:lnTo>
                    <a:pt x="720593" y="2391707"/>
                  </a:lnTo>
                  <a:lnTo>
                    <a:pt x="489754" y="2547534"/>
                  </a:lnTo>
                  <a:lnTo>
                    <a:pt x="427359" y="2490826"/>
                  </a:lnTo>
                  <a:lnTo>
                    <a:pt x="370651" y="2428432"/>
                  </a:lnTo>
                  <a:lnTo>
                    <a:pt x="526478" y="2197592"/>
                  </a:lnTo>
                  <a:lnTo>
                    <a:pt x="471956" y="2124682"/>
                  </a:lnTo>
                  <a:lnTo>
                    <a:pt x="419419" y="2038202"/>
                  </a:lnTo>
                  <a:lnTo>
                    <a:pt x="146809" y="2093768"/>
                  </a:lnTo>
                  <a:lnTo>
                    <a:pt x="114663" y="2027037"/>
                  </a:lnTo>
                  <a:lnTo>
                    <a:pt x="82201" y="1938345"/>
                  </a:lnTo>
                  <a:lnTo>
                    <a:pt x="314816" y="1784504"/>
                  </a:lnTo>
                  <a:lnTo>
                    <a:pt x="292833" y="1699009"/>
                  </a:lnTo>
                  <a:lnTo>
                    <a:pt x="277157" y="1596298"/>
                  </a:lnTo>
                  <a:lnTo>
                    <a:pt x="4255" y="1543355"/>
                  </a:lnTo>
                  <a:lnTo>
                    <a:pt x="0" y="1459092"/>
                  </a:lnTo>
                  <a:lnTo>
                    <a:pt x="4255" y="1374829"/>
                  </a:lnTo>
                  <a:lnTo>
                    <a:pt x="277157" y="1321886"/>
                  </a:lnTo>
                  <a:lnTo>
                    <a:pt x="292833" y="1219176"/>
                  </a:lnTo>
                  <a:lnTo>
                    <a:pt x="314816" y="1133680"/>
                  </a:lnTo>
                  <a:lnTo>
                    <a:pt x="82201" y="979840"/>
                  </a:lnTo>
                  <a:lnTo>
                    <a:pt x="114663" y="891148"/>
                  </a:lnTo>
                  <a:lnTo>
                    <a:pt x="146809" y="824417"/>
                  </a:lnTo>
                  <a:lnTo>
                    <a:pt x="419419" y="879982"/>
                  </a:lnTo>
                  <a:lnTo>
                    <a:pt x="471956" y="793503"/>
                  </a:lnTo>
                  <a:lnTo>
                    <a:pt x="526478" y="720593"/>
                  </a:lnTo>
                  <a:lnTo>
                    <a:pt x="370650" y="489753"/>
                  </a:lnTo>
                  <a:lnTo>
                    <a:pt x="427359" y="427358"/>
                  </a:lnTo>
                  <a:lnTo>
                    <a:pt x="489753" y="370650"/>
                  </a:lnTo>
                  <a:lnTo>
                    <a:pt x="720593" y="526478"/>
                  </a:lnTo>
                  <a:lnTo>
                    <a:pt x="793503" y="471956"/>
                  </a:lnTo>
                  <a:lnTo>
                    <a:pt x="879982" y="419419"/>
                  </a:lnTo>
                  <a:lnTo>
                    <a:pt x="824417" y="146809"/>
                  </a:lnTo>
                  <a:lnTo>
                    <a:pt x="891148" y="114663"/>
                  </a:lnTo>
                  <a:lnTo>
                    <a:pt x="979840" y="82201"/>
                  </a:lnTo>
                  <a:lnTo>
                    <a:pt x="1133680" y="314816"/>
                  </a:lnTo>
                  <a:lnTo>
                    <a:pt x="1219176" y="292833"/>
                  </a:lnTo>
                  <a:lnTo>
                    <a:pt x="1321886" y="277157"/>
                  </a:lnTo>
                  <a:lnTo>
                    <a:pt x="1374829" y="4255"/>
                  </a:lnTo>
                  <a:close/>
                </a:path>
              </a:pathLst>
            </a:custGeom>
            <a:gradFill flip="none" rotWithShape="1">
              <a:gsLst>
                <a:gs pos="63000">
                  <a:schemeClr val="tx1">
                    <a:lumMod val="85000"/>
                    <a:lumOff val="1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椭圆 38"/>
            <p:cNvSpPr>
              <a:spLocks noChangeAspect="1"/>
            </p:cNvSpPr>
            <p:nvPr/>
          </p:nvSpPr>
          <p:spPr>
            <a:xfrm>
              <a:off x="5136295" y="3124284"/>
              <a:ext cx="1118090" cy="111809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8" name="椭圆 39"/>
            <p:cNvSpPr>
              <a:spLocks noChangeAspect="1"/>
            </p:cNvSpPr>
            <p:nvPr/>
          </p:nvSpPr>
          <p:spPr>
            <a:xfrm>
              <a:off x="5198327" y="3186316"/>
              <a:ext cx="994026" cy="994026"/>
            </a:xfrm>
            <a:prstGeom prst="ellipse">
              <a:avLst/>
            </a:prstGeom>
            <a:gradFill flip="none" rotWithShape="1">
              <a:gsLst>
                <a:gs pos="5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4300">
                <a:schemeClr val="accent1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30" name="椭圆 76"/>
          <p:cNvSpPr/>
          <p:nvPr/>
        </p:nvSpPr>
        <p:spPr bwMode="auto">
          <a:xfrm>
            <a:off x="2789419" y="5189869"/>
            <a:ext cx="1326368" cy="62904"/>
          </a:xfrm>
          <a:prstGeom prst="ellipse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  <a:alpha val="0"/>
                </a:schemeClr>
              </a:gs>
              <a:gs pos="0">
                <a:schemeClr val="tx1">
                  <a:lumMod val="85000"/>
                  <a:lumOff val="15000"/>
                  <a:alpha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4" name="文本框 36"/>
          <p:cNvSpPr txBox="1"/>
          <p:nvPr/>
        </p:nvSpPr>
        <p:spPr>
          <a:xfrm>
            <a:off x="200592" y="911043"/>
            <a:ext cx="11446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 GIA CHĂM SÓC SỨC KHỎE: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altLang="zh-CN" sz="28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本框 48"/>
          <p:cNvSpPr txBox="1"/>
          <p:nvPr/>
        </p:nvSpPr>
        <p:spPr>
          <a:xfrm>
            <a:off x="2972070" y="1685732"/>
            <a:ext cx="2989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CHỌN ĐỐI TƯỢNG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6" name="文本框 45"/>
          <p:cNvSpPr txBox="1"/>
          <p:nvPr/>
        </p:nvSpPr>
        <p:spPr>
          <a:xfrm>
            <a:off x="3200678" y="2737772"/>
            <a:ext cx="2358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NÊU CÁCH ĐO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7" name="文本框 51"/>
          <p:cNvSpPr txBox="1"/>
          <p:nvPr/>
        </p:nvSpPr>
        <p:spPr>
          <a:xfrm>
            <a:off x="3200678" y="3965408"/>
            <a:ext cx="1750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ĐÁNH GIÁ</a:t>
            </a:r>
            <a:endParaRPr lang="zh-CN" altLang="en-US" sz="24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8" name="文本框 54"/>
          <p:cNvSpPr txBox="1"/>
          <p:nvPr/>
        </p:nvSpPr>
        <p:spPr>
          <a:xfrm>
            <a:off x="3200678" y="5269694"/>
            <a:ext cx="1851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BIỆN PHÁP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011946" y="1532316"/>
            <a:ext cx="5918118" cy="14219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it-IT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 3 bạn </a:t>
            </a: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nhóm có chiều cao thuộc </a:t>
            </a:r>
            <a:r>
              <a:rPr lang="it-IT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3 nhóm: thấp, trung bình và cao.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011945" y="3006963"/>
            <a:ext cx="5918117" cy="5355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it-IT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 5 bước: ...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11945" y="3619759"/>
            <a:ext cx="5918116" cy="14219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 sánh đối chiếu với bảng kết quả chiều cao chuẩn theo lứa tuổi để đánh giá chiều cao của các bạn vừa đo.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11944" y="5191096"/>
            <a:ext cx="5918117" cy="10172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Cải</a:t>
            </a: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dinh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dưỡng</a:t>
            </a:r>
            <a:endParaRPr lang="en-US" sz="24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thao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79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4" grpId="0"/>
      <p:bldP spid="35" grpId="0"/>
      <p:bldP spid="36" grpId="0"/>
      <p:bldP spid="37" grpId="0"/>
      <p:bldP spid="38" grpId="0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058314" y="1314542"/>
            <a:ext cx="5685386" cy="4929096"/>
          </a:xfrm>
          <a:prstGeom prst="roundRect">
            <a:avLst>
              <a:gd name="adj" fmla="val 5421"/>
            </a:avLst>
          </a:prstGeom>
          <a:gradFill flip="none" rotWithShape="1">
            <a:gsLst>
              <a:gs pos="50000">
                <a:schemeClr val="accent3"/>
              </a:gs>
              <a:gs pos="0">
                <a:schemeClr val="accent3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12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18" name="圆角矩形 17"/>
          <p:cNvSpPr/>
          <p:nvPr/>
        </p:nvSpPr>
        <p:spPr>
          <a:xfrm>
            <a:off x="1280563" y="1519476"/>
            <a:ext cx="5163717" cy="4415218"/>
          </a:xfrm>
          <a:prstGeom prst="roundRect">
            <a:avLst>
              <a:gd name="adj" fmla="val 2201"/>
            </a:avLst>
          </a:prstGeom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图片 75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71034" y="2076035"/>
            <a:ext cx="3585078" cy="1511955"/>
          </a:xfrm>
          <a:prstGeom prst="rect">
            <a:avLst/>
          </a:prstGeom>
        </p:spPr>
      </p:pic>
      <p:pic>
        <p:nvPicPr>
          <p:cNvPr id="77" name="图片 76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71034" y="3592899"/>
            <a:ext cx="3585078" cy="1511955"/>
          </a:xfrm>
          <a:prstGeom prst="rect">
            <a:avLst/>
          </a:prstGeom>
        </p:spPr>
      </p:pic>
      <p:grpSp>
        <p:nvGrpSpPr>
          <p:cNvPr id="105" name="组合 104"/>
          <p:cNvGrpSpPr/>
          <p:nvPr/>
        </p:nvGrpSpPr>
        <p:grpSpPr>
          <a:xfrm>
            <a:off x="1504703" y="1132865"/>
            <a:ext cx="2612483" cy="679520"/>
            <a:chOff x="3734206" y="1430045"/>
            <a:chExt cx="2262617" cy="599736"/>
          </a:xfrm>
        </p:grpSpPr>
        <p:grpSp>
          <p:nvGrpSpPr>
            <p:cNvPr id="84" name="组合 83"/>
            <p:cNvGrpSpPr/>
            <p:nvPr/>
          </p:nvGrpSpPr>
          <p:grpSpPr>
            <a:xfrm>
              <a:off x="4244699" y="1430045"/>
              <a:ext cx="220646" cy="599736"/>
              <a:chOff x="4621429" y="1440947"/>
              <a:chExt cx="220646" cy="599736"/>
            </a:xfrm>
          </p:grpSpPr>
          <p:sp>
            <p:nvSpPr>
              <p:cNvPr id="20" name="椭圆 19"/>
              <p:cNvSpPr/>
              <p:nvPr/>
            </p:nvSpPr>
            <p:spPr>
              <a:xfrm flipH="1">
                <a:off x="4621429" y="1820040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 flipH="1">
                <a:off x="4641492" y="1840097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圆角矩形 23"/>
              <p:cNvSpPr/>
              <p:nvPr/>
            </p:nvSpPr>
            <p:spPr>
              <a:xfrm flipH="1">
                <a:off x="4759206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 flipH="1">
                <a:off x="4688517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3" name="组合 82"/>
            <p:cNvGrpSpPr/>
            <p:nvPr/>
          </p:nvGrpSpPr>
          <p:grpSpPr>
            <a:xfrm>
              <a:off x="3734206" y="1430045"/>
              <a:ext cx="220646" cy="599736"/>
              <a:chOff x="4339321" y="1440947"/>
              <a:chExt cx="220646" cy="599736"/>
            </a:xfrm>
          </p:grpSpPr>
          <p:sp>
            <p:nvSpPr>
              <p:cNvPr id="22" name="椭圆 21"/>
              <p:cNvSpPr/>
              <p:nvPr/>
            </p:nvSpPr>
            <p:spPr>
              <a:xfrm flipH="1">
                <a:off x="4339321" y="1820040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 flipH="1">
                <a:off x="4359385" y="1840097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圆角矩形 25"/>
              <p:cNvSpPr/>
              <p:nvPr/>
            </p:nvSpPr>
            <p:spPr>
              <a:xfrm flipH="1">
                <a:off x="4470437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圆角矩形 26"/>
              <p:cNvSpPr/>
              <p:nvPr/>
            </p:nvSpPr>
            <p:spPr>
              <a:xfrm flipH="1">
                <a:off x="4399747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6" name="组合 85"/>
            <p:cNvGrpSpPr/>
            <p:nvPr/>
          </p:nvGrpSpPr>
          <p:grpSpPr>
            <a:xfrm>
              <a:off x="5265685" y="1430045"/>
              <a:ext cx="220646" cy="599736"/>
              <a:chOff x="5670727" y="1440947"/>
              <a:chExt cx="220646" cy="599736"/>
            </a:xfrm>
          </p:grpSpPr>
          <p:sp>
            <p:nvSpPr>
              <p:cNvPr id="29" name="椭圆 28"/>
              <p:cNvSpPr/>
              <p:nvPr/>
            </p:nvSpPr>
            <p:spPr>
              <a:xfrm flipH="1">
                <a:off x="5670727" y="1820040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 flipH="1">
                <a:off x="5690790" y="1840097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 flipH="1">
                <a:off x="5808504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圆角矩形 33"/>
              <p:cNvSpPr/>
              <p:nvPr/>
            </p:nvSpPr>
            <p:spPr>
              <a:xfrm flipH="1">
                <a:off x="5737815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5" name="组合 84"/>
            <p:cNvGrpSpPr/>
            <p:nvPr/>
          </p:nvGrpSpPr>
          <p:grpSpPr>
            <a:xfrm>
              <a:off x="4755192" y="1430045"/>
              <a:ext cx="220646" cy="599736"/>
              <a:chOff x="5388619" y="1440947"/>
              <a:chExt cx="220646" cy="599736"/>
            </a:xfrm>
          </p:grpSpPr>
          <p:sp>
            <p:nvSpPr>
              <p:cNvPr id="31" name="椭圆 30"/>
              <p:cNvSpPr/>
              <p:nvPr/>
            </p:nvSpPr>
            <p:spPr>
              <a:xfrm flipH="1">
                <a:off x="5388619" y="1820040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 flipH="1">
                <a:off x="5408683" y="1840097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圆角矩形 34"/>
              <p:cNvSpPr/>
              <p:nvPr/>
            </p:nvSpPr>
            <p:spPr>
              <a:xfrm flipH="1">
                <a:off x="5519735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圆角矩形 35"/>
              <p:cNvSpPr/>
              <p:nvPr/>
            </p:nvSpPr>
            <p:spPr>
              <a:xfrm flipH="1">
                <a:off x="5449045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8" name="组合 87"/>
            <p:cNvGrpSpPr/>
            <p:nvPr/>
          </p:nvGrpSpPr>
          <p:grpSpPr>
            <a:xfrm>
              <a:off x="5776177" y="1430045"/>
              <a:ext cx="220646" cy="599736"/>
              <a:chOff x="6720025" y="1419143"/>
              <a:chExt cx="220646" cy="599736"/>
            </a:xfrm>
          </p:grpSpPr>
          <p:sp>
            <p:nvSpPr>
              <p:cNvPr id="38" name="椭圆 37"/>
              <p:cNvSpPr/>
              <p:nvPr/>
            </p:nvSpPr>
            <p:spPr>
              <a:xfrm flipH="1">
                <a:off x="6720025" y="1798236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 flipH="1">
                <a:off x="6740088" y="1818293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圆角矩形 41"/>
              <p:cNvSpPr/>
              <p:nvPr/>
            </p:nvSpPr>
            <p:spPr>
              <a:xfrm flipH="1">
                <a:off x="6857802" y="1419143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圆角矩形 42"/>
              <p:cNvSpPr/>
              <p:nvPr/>
            </p:nvSpPr>
            <p:spPr>
              <a:xfrm flipH="1">
                <a:off x="6787113" y="1419143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6" name="任意多边形 65"/>
          <p:cNvSpPr/>
          <p:nvPr/>
        </p:nvSpPr>
        <p:spPr>
          <a:xfrm>
            <a:off x="645386" y="1796462"/>
            <a:ext cx="1774657" cy="1135987"/>
          </a:xfrm>
          <a:custGeom>
            <a:avLst/>
            <a:gdLst>
              <a:gd name="connsiteX0" fmla="*/ 128815 w 1635181"/>
              <a:gd name="connsiteY0" fmla="*/ 0 h 1325284"/>
              <a:gd name="connsiteX1" fmla="*/ 446418 w 1635181"/>
              <a:gd name="connsiteY1" fmla="*/ 0 h 1325284"/>
              <a:gd name="connsiteX2" fmla="*/ 446418 w 1635181"/>
              <a:gd name="connsiteY2" fmla="*/ 196790 h 1325284"/>
              <a:gd name="connsiteX3" fmla="*/ 271683 w 1635181"/>
              <a:gd name="connsiteY3" fmla="*/ 196790 h 1325284"/>
              <a:gd name="connsiteX4" fmla="*/ 170668 w 1635181"/>
              <a:gd name="connsiteY4" fmla="*/ 297805 h 1325284"/>
              <a:gd name="connsiteX5" fmla="*/ 170668 w 1635181"/>
              <a:gd name="connsiteY5" fmla="*/ 308136 h 1325284"/>
              <a:gd name="connsiteX6" fmla="*/ 1286359 w 1635181"/>
              <a:gd name="connsiteY6" fmla="*/ 308136 h 1325284"/>
              <a:gd name="connsiteX7" fmla="*/ 1635181 w 1635181"/>
              <a:gd name="connsiteY7" fmla="*/ 656958 h 1325284"/>
              <a:gd name="connsiteX8" fmla="*/ 1286359 w 1635181"/>
              <a:gd name="connsiteY8" fmla="*/ 1005780 h 1325284"/>
              <a:gd name="connsiteX9" fmla="*/ 170668 w 1635181"/>
              <a:gd name="connsiteY9" fmla="*/ 1005780 h 1325284"/>
              <a:gd name="connsiteX10" fmla="*/ 170668 w 1635181"/>
              <a:gd name="connsiteY10" fmla="*/ 1027479 h 1325284"/>
              <a:gd name="connsiteX11" fmla="*/ 271683 w 1635181"/>
              <a:gd name="connsiteY11" fmla="*/ 1128494 h 1325284"/>
              <a:gd name="connsiteX12" fmla="*/ 446418 w 1635181"/>
              <a:gd name="connsiteY12" fmla="*/ 1128494 h 1325284"/>
              <a:gd name="connsiteX13" fmla="*/ 446418 w 1635181"/>
              <a:gd name="connsiteY13" fmla="*/ 1325284 h 1325284"/>
              <a:gd name="connsiteX14" fmla="*/ 128815 w 1635181"/>
              <a:gd name="connsiteY14" fmla="*/ 1325284 h 1325284"/>
              <a:gd name="connsiteX15" fmla="*/ 0 w 1635181"/>
              <a:gd name="connsiteY15" fmla="*/ 1196469 h 1325284"/>
              <a:gd name="connsiteX16" fmla="*/ 0 w 1635181"/>
              <a:gd name="connsiteY16" fmla="*/ 128815 h 1325284"/>
              <a:gd name="connsiteX17" fmla="*/ 128815 w 1635181"/>
              <a:gd name="connsiteY17" fmla="*/ 0 h 132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35181" h="1325284">
                <a:moveTo>
                  <a:pt x="128815" y="0"/>
                </a:moveTo>
                <a:lnTo>
                  <a:pt x="446418" y="0"/>
                </a:lnTo>
                <a:lnTo>
                  <a:pt x="446418" y="196790"/>
                </a:lnTo>
                <a:lnTo>
                  <a:pt x="271683" y="196790"/>
                </a:lnTo>
                <a:cubicBezTo>
                  <a:pt x="215894" y="196790"/>
                  <a:pt x="170668" y="242016"/>
                  <a:pt x="170668" y="297805"/>
                </a:cubicBezTo>
                <a:lnTo>
                  <a:pt x="170668" y="308136"/>
                </a:lnTo>
                <a:lnTo>
                  <a:pt x="1286359" y="308136"/>
                </a:lnTo>
                <a:lnTo>
                  <a:pt x="1635181" y="656958"/>
                </a:lnTo>
                <a:lnTo>
                  <a:pt x="1286359" y="1005780"/>
                </a:lnTo>
                <a:lnTo>
                  <a:pt x="170668" y="1005780"/>
                </a:lnTo>
                <a:lnTo>
                  <a:pt x="170668" y="1027479"/>
                </a:lnTo>
                <a:cubicBezTo>
                  <a:pt x="170668" y="1083268"/>
                  <a:pt x="215894" y="1128494"/>
                  <a:pt x="271683" y="1128494"/>
                </a:cubicBezTo>
                <a:lnTo>
                  <a:pt x="446418" y="1128494"/>
                </a:lnTo>
                <a:lnTo>
                  <a:pt x="446418" y="1325284"/>
                </a:lnTo>
                <a:lnTo>
                  <a:pt x="128815" y="1325284"/>
                </a:lnTo>
                <a:cubicBezTo>
                  <a:pt x="57672" y="1325284"/>
                  <a:pt x="0" y="1267612"/>
                  <a:pt x="0" y="1196469"/>
                </a:cubicBezTo>
                <a:lnTo>
                  <a:pt x="0" y="128815"/>
                </a:lnTo>
                <a:cubicBezTo>
                  <a:pt x="0" y="57672"/>
                  <a:pt x="57672" y="0"/>
                  <a:pt x="128815" y="0"/>
                </a:cubicBezTo>
                <a:close/>
              </a:path>
            </a:pathLst>
          </a:custGeom>
          <a:gradFill flip="none" rotWithShape="1">
            <a:gsLst>
              <a:gs pos="33721">
                <a:schemeClr val="accent1"/>
              </a:gs>
              <a:gs pos="16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63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109953" y="2036157"/>
            <a:ext cx="59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2800" b="1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2471682" y="1897977"/>
            <a:ext cx="377195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Cảm nhận của em về chiều dài đoạn thẳng AB so với chiều dài đoạn thẳng CD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67" name="任意多边形 66"/>
          <p:cNvSpPr/>
          <p:nvPr/>
        </p:nvSpPr>
        <p:spPr>
          <a:xfrm>
            <a:off x="645386" y="3124138"/>
            <a:ext cx="1774657" cy="1135989"/>
          </a:xfrm>
          <a:custGeom>
            <a:avLst/>
            <a:gdLst>
              <a:gd name="connsiteX0" fmla="*/ 128815 w 1635181"/>
              <a:gd name="connsiteY0" fmla="*/ 0 h 1325284"/>
              <a:gd name="connsiteX1" fmla="*/ 446418 w 1635181"/>
              <a:gd name="connsiteY1" fmla="*/ 0 h 1325284"/>
              <a:gd name="connsiteX2" fmla="*/ 446418 w 1635181"/>
              <a:gd name="connsiteY2" fmla="*/ 196790 h 1325284"/>
              <a:gd name="connsiteX3" fmla="*/ 271683 w 1635181"/>
              <a:gd name="connsiteY3" fmla="*/ 196790 h 1325284"/>
              <a:gd name="connsiteX4" fmla="*/ 170668 w 1635181"/>
              <a:gd name="connsiteY4" fmla="*/ 297805 h 1325284"/>
              <a:gd name="connsiteX5" fmla="*/ 170668 w 1635181"/>
              <a:gd name="connsiteY5" fmla="*/ 308136 h 1325284"/>
              <a:gd name="connsiteX6" fmla="*/ 1286359 w 1635181"/>
              <a:gd name="connsiteY6" fmla="*/ 308136 h 1325284"/>
              <a:gd name="connsiteX7" fmla="*/ 1635181 w 1635181"/>
              <a:gd name="connsiteY7" fmla="*/ 656958 h 1325284"/>
              <a:gd name="connsiteX8" fmla="*/ 1286359 w 1635181"/>
              <a:gd name="connsiteY8" fmla="*/ 1005780 h 1325284"/>
              <a:gd name="connsiteX9" fmla="*/ 170668 w 1635181"/>
              <a:gd name="connsiteY9" fmla="*/ 1005780 h 1325284"/>
              <a:gd name="connsiteX10" fmla="*/ 170668 w 1635181"/>
              <a:gd name="connsiteY10" fmla="*/ 1027479 h 1325284"/>
              <a:gd name="connsiteX11" fmla="*/ 271683 w 1635181"/>
              <a:gd name="connsiteY11" fmla="*/ 1128494 h 1325284"/>
              <a:gd name="connsiteX12" fmla="*/ 446418 w 1635181"/>
              <a:gd name="connsiteY12" fmla="*/ 1128494 h 1325284"/>
              <a:gd name="connsiteX13" fmla="*/ 446418 w 1635181"/>
              <a:gd name="connsiteY13" fmla="*/ 1325284 h 1325284"/>
              <a:gd name="connsiteX14" fmla="*/ 128815 w 1635181"/>
              <a:gd name="connsiteY14" fmla="*/ 1325284 h 1325284"/>
              <a:gd name="connsiteX15" fmla="*/ 0 w 1635181"/>
              <a:gd name="connsiteY15" fmla="*/ 1196469 h 1325284"/>
              <a:gd name="connsiteX16" fmla="*/ 0 w 1635181"/>
              <a:gd name="connsiteY16" fmla="*/ 128815 h 1325284"/>
              <a:gd name="connsiteX17" fmla="*/ 128815 w 1635181"/>
              <a:gd name="connsiteY17" fmla="*/ 0 h 132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35181" h="1325284">
                <a:moveTo>
                  <a:pt x="128815" y="0"/>
                </a:moveTo>
                <a:lnTo>
                  <a:pt x="446418" y="0"/>
                </a:lnTo>
                <a:lnTo>
                  <a:pt x="446418" y="196790"/>
                </a:lnTo>
                <a:lnTo>
                  <a:pt x="271683" y="196790"/>
                </a:lnTo>
                <a:cubicBezTo>
                  <a:pt x="215894" y="196790"/>
                  <a:pt x="170668" y="242016"/>
                  <a:pt x="170668" y="297805"/>
                </a:cubicBezTo>
                <a:lnTo>
                  <a:pt x="170668" y="308136"/>
                </a:lnTo>
                <a:lnTo>
                  <a:pt x="1286359" y="308136"/>
                </a:lnTo>
                <a:lnTo>
                  <a:pt x="1635181" y="656958"/>
                </a:lnTo>
                <a:lnTo>
                  <a:pt x="1286359" y="1005780"/>
                </a:lnTo>
                <a:lnTo>
                  <a:pt x="170668" y="1005780"/>
                </a:lnTo>
                <a:lnTo>
                  <a:pt x="170668" y="1027479"/>
                </a:lnTo>
                <a:cubicBezTo>
                  <a:pt x="170668" y="1083268"/>
                  <a:pt x="215894" y="1128494"/>
                  <a:pt x="271683" y="1128494"/>
                </a:cubicBezTo>
                <a:lnTo>
                  <a:pt x="446418" y="1128494"/>
                </a:lnTo>
                <a:lnTo>
                  <a:pt x="446418" y="1325284"/>
                </a:lnTo>
                <a:lnTo>
                  <a:pt x="128815" y="1325284"/>
                </a:lnTo>
                <a:cubicBezTo>
                  <a:pt x="57672" y="1325284"/>
                  <a:pt x="0" y="1267612"/>
                  <a:pt x="0" y="1196469"/>
                </a:cubicBezTo>
                <a:lnTo>
                  <a:pt x="0" y="128815"/>
                </a:lnTo>
                <a:cubicBezTo>
                  <a:pt x="0" y="57672"/>
                  <a:pt x="57672" y="0"/>
                  <a:pt x="128815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63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1081900" y="3363831"/>
            <a:ext cx="642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2800" b="1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2448891" y="3372994"/>
            <a:ext cx="383761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Hãy ước lượng chiều dài hai đoạn thẳng đó? 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94" name="任意多边形 93"/>
          <p:cNvSpPr/>
          <p:nvPr/>
        </p:nvSpPr>
        <p:spPr>
          <a:xfrm>
            <a:off x="602522" y="4544502"/>
            <a:ext cx="1774657" cy="1135989"/>
          </a:xfrm>
          <a:custGeom>
            <a:avLst/>
            <a:gdLst>
              <a:gd name="connsiteX0" fmla="*/ 128815 w 1635181"/>
              <a:gd name="connsiteY0" fmla="*/ 0 h 1325284"/>
              <a:gd name="connsiteX1" fmla="*/ 446418 w 1635181"/>
              <a:gd name="connsiteY1" fmla="*/ 0 h 1325284"/>
              <a:gd name="connsiteX2" fmla="*/ 446418 w 1635181"/>
              <a:gd name="connsiteY2" fmla="*/ 196790 h 1325284"/>
              <a:gd name="connsiteX3" fmla="*/ 271683 w 1635181"/>
              <a:gd name="connsiteY3" fmla="*/ 196790 h 1325284"/>
              <a:gd name="connsiteX4" fmla="*/ 170668 w 1635181"/>
              <a:gd name="connsiteY4" fmla="*/ 297805 h 1325284"/>
              <a:gd name="connsiteX5" fmla="*/ 170668 w 1635181"/>
              <a:gd name="connsiteY5" fmla="*/ 308136 h 1325284"/>
              <a:gd name="connsiteX6" fmla="*/ 1286359 w 1635181"/>
              <a:gd name="connsiteY6" fmla="*/ 308136 h 1325284"/>
              <a:gd name="connsiteX7" fmla="*/ 1635181 w 1635181"/>
              <a:gd name="connsiteY7" fmla="*/ 656958 h 1325284"/>
              <a:gd name="connsiteX8" fmla="*/ 1286359 w 1635181"/>
              <a:gd name="connsiteY8" fmla="*/ 1005780 h 1325284"/>
              <a:gd name="connsiteX9" fmla="*/ 170668 w 1635181"/>
              <a:gd name="connsiteY9" fmla="*/ 1005780 h 1325284"/>
              <a:gd name="connsiteX10" fmla="*/ 170668 w 1635181"/>
              <a:gd name="connsiteY10" fmla="*/ 1027479 h 1325284"/>
              <a:gd name="connsiteX11" fmla="*/ 271683 w 1635181"/>
              <a:gd name="connsiteY11" fmla="*/ 1128494 h 1325284"/>
              <a:gd name="connsiteX12" fmla="*/ 446418 w 1635181"/>
              <a:gd name="connsiteY12" fmla="*/ 1128494 h 1325284"/>
              <a:gd name="connsiteX13" fmla="*/ 446418 w 1635181"/>
              <a:gd name="connsiteY13" fmla="*/ 1325284 h 1325284"/>
              <a:gd name="connsiteX14" fmla="*/ 128815 w 1635181"/>
              <a:gd name="connsiteY14" fmla="*/ 1325284 h 1325284"/>
              <a:gd name="connsiteX15" fmla="*/ 0 w 1635181"/>
              <a:gd name="connsiteY15" fmla="*/ 1196469 h 1325284"/>
              <a:gd name="connsiteX16" fmla="*/ 0 w 1635181"/>
              <a:gd name="connsiteY16" fmla="*/ 128815 h 1325284"/>
              <a:gd name="connsiteX17" fmla="*/ 128815 w 1635181"/>
              <a:gd name="connsiteY17" fmla="*/ 0 h 132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35181" h="1325284">
                <a:moveTo>
                  <a:pt x="128815" y="0"/>
                </a:moveTo>
                <a:lnTo>
                  <a:pt x="446418" y="0"/>
                </a:lnTo>
                <a:lnTo>
                  <a:pt x="446418" y="196790"/>
                </a:lnTo>
                <a:lnTo>
                  <a:pt x="271683" y="196790"/>
                </a:lnTo>
                <a:cubicBezTo>
                  <a:pt x="215894" y="196790"/>
                  <a:pt x="170668" y="242016"/>
                  <a:pt x="170668" y="297805"/>
                </a:cubicBezTo>
                <a:lnTo>
                  <a:pt x="170668" y="308136"/>
                </a:lnTo>
                <a:lnTo>
                  <a:pt x="1286359" y="308136"/>
                </a:lnTo>
                <a:lnTo>
                  <a:pt x="1635181" y="656958"/>
                </a:lnTo>
                <a:lnTo>
                  <a:pt x="1286359" y="1005780"/>
                </a:lnTo>
                <a:lnTo>
                  <a:pt x="170668" y="1005780"/>
                </a:lnTo>
                <a:lnTo>
                  <a:pt x="170668" y="1027479"/>
                </a:lnTo>
                <a:cubicBezTo>
                  <a:pt x="170668" y="1083268"/>
                  <a:pt x="215894" y="1128494"/>
                  <a:pt x="271683" y="1128494"/>
                </a:cubicBezTo>
                <a:lnTo>
                  <a:pt x="446418" y="1128494"/>
                </a:lnTo>
                <a:lnTo>
                  <a:pt x="446418" y="1325284"/>
                </a:lnTo>
                <a:lnTo>
                  <a:pt x="128815" y="1325284"/>
                </a:lnTo>
                <a:cubicBezTo>
                  <a:pt x="57672" y="1325284"/>
                  <a:pt x="0" y="1267612"/>
                  <a:pt x="0" y="1196469"/>
                </a:cubicBezTo>
                <a:lnTo>
                  <a:pt x="0" y="128815"/>
                </a:lnTo>
                <a:cubicBezTo>
                  <a:pt x="0" y="57672"/>
                  <a:pt x="57672" y="0"/>
                  <a:pt x="128815" y="0"/>
                </a:cubicBezTo>
                <a:close/>
              </a:path>
            </a:pathLst>
          </a:custGeom>
          <a:solidFill>
            <a:srgbClr val="009900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63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1181916" y="4841346"/>
            <a:ext cx="655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2800" b="1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417291" y="4544502"/>
            <a:ext cx="372633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Muốn biết kết quả ước lượng có chính xác hay không ta phải làm thế nào?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标题占位符 1"/>
          <p:cNvSpPr txBox="1"/>
          <p:nvPr/>
        </p:nvSpPr>
        <p:spPr>
          <a:xfrm>
            <a:off x="1478283" y="262919"/>
            <a:ext cx="5855902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30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………KHỞI ĐỘNG………</a:t>
            </a:r>
            <a:endParaRPr lang="zh-CN" altLang="en-US" sz="30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64" name="Picture 6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550" y="2175158"/>
            <a:ext cx="4987518" cy="25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6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6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6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6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66" grpId="0" animBg="1"/>
      <p:bldP spid="70" grpId="0"/>
      <p:bldP spid="78" grpId="0"/>
      <p:bldP spid="67" grpId="0" animBg="1"/>
      <p:bldP spid="71" grpId="0"/>
      <p:bldP spid="80" grpId="0"/>
      <p:bldP spid="94" grpId="0" animBg="1"/>
      <p:bldP spid="95" grpId="0"/>
      <p:bldP spid="96" grpId="0"/>
      <p:bldP spid="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椭圆 106"/>
          <p:cNvSpPr>
            <a:spLocks noChangeAspect="1"/>
          </p:cNvSpPr>
          <p:nvPr/>
        </p:nvSpPr>
        <p:spPr>
          <a:xfrm>
            <a:off x="2785478" y="815892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椭圆 107"/>
          <p:cNvSpPr>
            <a:spLocks noChangeAspect="1"/>
          </p:cNvSpPr>
          <p:nvPr/>
        </p:nvSpPr>
        <p:spPr>
          <a:xfrm>
            <a:off x="2785478" y="815892"/>
            <a:ext cx="2520000" cy="2520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椭圆 108"/>
          <p:cNvSpPr>
            <a:spLocks noChangeAspect="1"/>
          </p:cNvSpPr>
          <p:nvPr/>
        </p:nvSpPr>
        <p:spPr>
          <a:xfrm>
            <a:off x="3065478" y="1095892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任意多边形 109"/>
          <p:cNvSpPr/>
          <p:nvPr/>
        </p:nvSpPr>
        <p:spPr>
          <a:xfrm>
            <a:off x="3960664" y="1291892"/>
            <a:ext cx="4657000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椭圆 110"/>
          <p:cNvSpPr>
            <a:spLocks noChangeAspect="1"/>
          </p:cNvSpPr>
          <p:nvPr/>
        </p:nvSpPr>
        <p:spPr>
          <a:xfrm>
            <a:off x="3261478" y="1291892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文本框 111"/>
          <p:cNvSpPr txBox="1"/>
          <p:nvPr/>
        </p:nvSpPr>
        <p:spPr>
          <a:xfrm>
            <a:off x="3574093" y="1582464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60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文本框 112"/>
          <p:cNvSpPr txBox="1"/>
          <p:nvPr/>
        </p:nvSpPr>
        <p:spPr>
          <a:xfrm>
            <a:off x="5417903" y="1596395"/>
            <a:ext cx="28520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 THÀNH </a:t>
            </a:r>
          </a:p>
          <a:p>
            <a:pPr algn="ctr"/>
            <a:r>
              <a:rPr lang="en-US" altLang="zh-CN" sz="32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KIẾN THỨC</a:t>
            </a:r>
            <a:endParaRPr lang="zh-CN" altLang="en-US" sz="32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1094439" y="3813066"/>
            <a:ext cx="682388" cy="682388"/>
            <a:chOff x="2822348" y="3744846"/>
            <a:chExt cx="682388" cy="682388"/>
          </a:xfrm>
        </p:grpSpPr>
        <p:grpSp>
          <p:nvGrpSpPr>
            <p:cNvPr id="115" name="组合 114"/>
            <p:cNvGrpSpPr/>
            <p:nvPr/>
          </p:nvGrpSpPr>
          <p:grpSpPr>
            <a:xfrm>
              <a:off x="2822348" y="3744846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119" name="任意多边形 118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1" name="椭圆 120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6" name="椭圆 115"/>
            <p:cNvSpPr/>
            <p:nvPr/>
          </p:nvSpPr>
          <p:spPr>
            <a:xfrm>
              <a:off x="2964635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>
              <a:off x="2964636" y="3890345"/>
              <a:ext cx="392218" cy="392218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椭圆 67"/>
            <p:cNvSpPr/>
            <p:nvPr/>
          </p:nvSpPr>
          <p:spPr>
            <a:xfrm>
              <a:off x="3038464" y="3915399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6068109" y="3810961"/>
            <a:ext cx="682388" cy="682388"/>
            <a:chOff x="6537098" y="3744846"/>
            <a:chExt cx="682388" cy="682388"/>
          </a:xfrm>
        </p:grpSpPr>
        <p:grpSp>
          <p:nvGrpSpPr>
            <p:cNvPr id="123" name="组合 122"/>
            <p:cNvGrpSpPr/>
            <p:nvPr/>
          </p:nvGrpSpPr>
          <p:grpSpPr>
            <a:xfrm>
              <a:off x="6537098" y="3744846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127" name="任意多边形 126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4" name="椭圆 123"/>
            <p:cNvSpPr/>
            <p:nvPr/>
          </p:nvSpPr>
          <p:spPr>
            <a:xfrm>
              <a:off x="6679385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5" name="椭圆 124"/>
            <p:cNvSpPr/>
            <p:nvPr/>
          </p:nvSpPr>
          <p:spPr>
            <a:xfrm>
              <a:off x="6679386" y="3890345"/>
              <a:ext cx="392218" cy="3922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6" name="椭圆 67"/>
            <p:cNvSpPr/>
            <p:nvPr/>
          </p:nvSpPr>
          <p:spPr>
            <a:xfrm>
              <a:off x="6753214" y="3915399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0" name="组合 129"/>
          <p:cNvGrpSpPr/>
          <p:nvPr/>
        </p:nvGrpSpPr>
        <p:grpSpPr>
          <a:xfrm>
            <a:off x="1094439" y="4685127"/>
            <a:ext cx="682388" cy="682388"/>
            <a:chOff x="2845451" y="5151933"/>
            <a:chExt cx="682388" cy="682388"/>
          </a:xfrm>
        </p:grpSpPr>
        <p:grpSp>
          <p:nvGrpSpPr>
            <p:cNvPr id="131" name="组合 130"/>
            <p:cNvGrpSpPr/>
            <p:nvPr/>
          </p:nvGrpSpPr>
          <p:grpSpPr>
            <a:xfrm>
              <a:off x="2845451" y="5151933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135" name="任意多边形 134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椭圆 135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椭圆 136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2" name="椭圆 131"/>
            <p:cNvSpPr/>
            <p:nvPr/>
          </p:nvSpPr>
          <p:spPr>
            <a:xfrm>
              <a:off x="2987738" y="5297432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rgbClr val="7030A0"/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2987739" y="5297432"/>
              <a:ext cx="392218" cy="392218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4" name="椭圆 67"/>
            <p:cNvSpPr/>
            <p:nvPr/>
          </p:nvSpPr>
          <p:spPr>
            <a:xfrm>
              <a:off x="3061567" y="5322486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rgbClr val="7030A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46" name="文本框 145"/>
          <p:cNvSpPr txBox="1"/>
          <p:nvPr/>
        </p:nvSpPr>
        <p:spPr>
          <a:xfrm>
            <a:off x="1873278" y="3949866"/>
            <a:ext cx="36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ĐƠN VỊ ĐO CHIỀU DÀI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1873279" y="4769686"/>
            <a:ext cx="4104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 BƯỚC ĐO CHIỀU DÀI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6990601" y="3928235"/>
            <a:ext cx="4051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DỤNG CỤ ĐO CHIỀU DÀI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50" name="图片 1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-617831" y="9963128"/>
            <a:ext cx="8564897" cy="2008636"/>
          </a:xfrm>
          <a:prstGeom prst="rect">
            <a:avLst/>
          </a:prstGeom>
        </p:spPr>
      </p:pic>
      <p:pic>
        <p:nvPicPr>
          <p:cNvPr id="88" name="图片 8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8" y="1291892"/>
            <a:ext cx="2454433" cy="2412595"/>
          </a:xfrm>
          <a:prstGeom prst="rect">
            <a:avLst/>
          </a:prstGeom>
        </p:spPr>
      </p:pic>
      <p:pic>
        <p:nvPicPr>
          <p:cNvPr id="91" name="图片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645" y="1209111"/>
            <a:ext cx="2272907" cy="24159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10834 L -8.33333E-7 -0.66898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10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6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100"/>
                            </p:stCondLst>
                            <p:childTnLst>
                              <p:par>
                                <p:cTn id="5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850"/>
                            </p:stCondLst>
                            <p:childTnLst>
                              <p:par>
                                <p:cTn id="7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150"/>
                            </p:stCondLst>
                            <p:childTnLst>
                              <p:par>
                                <p:cTn id="8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450"/>
                            </p:stCondLst>
                            <p:childTnLst>
                              <p:par>
                                <p:cTn id="10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300" tmFilter="0,0; .5, 1; 1, 1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300" tmFilter="0,0; .5, 1; 1, 1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300" tmFilter="0,0; .5, 1; 1, 1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11" grpId="1" animBg="1"/>
      <p:bldP spid="112" grpId="0"/>
      <p:bldP spid="113" grpId="0"/>
      <p:bldP spid="146" grpId="0"/>
      <p:bldP spid="147" grpId="0"/>
      <p:bldP spid="1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………ĐƠN VỊ ĐO CHIỀU DÀI………</a:t>
            </a:r>
            <a:endParaRPr lang="zh-CN" altLang="en-US" sz="28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46909" y="1912184"/>
            <a:ext cx="9892145" cy="127419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algn="just">
              <a:lnSpc>
                <a:spcPct val="120000"/>
              </a:lnSpc>
              <a:spcAft>
                <a:spcPts val="300"/>
              </a:spcAft>
            </a:pP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biết? </a:t>
            </a:r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8282" y="1205345"/>
            <a:ext cx="395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SỐ 1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22" y="3216770"/>
            <a:ext cx="6856477" cy="3641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………ĐƠN VỊ ĐO CHIỀU DÀI………</a:t>
            </a:r>
            <a:endParaRPr lang="zh-CN" altLang="en-US" sz="28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46909" y="1912184"/>
            <a:ext cx="9892145" cy="2571473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algn="just">
              <a:lnSpc>
                <a:spcPct val="120000"/>
              </a:lnSpc>
              <a:spcAft>
                <a:spcPts val="300"/>
              </a:spcAft>
            </a:pPr>
            <a:r>
              <a:rPr lang="en-US" sz="32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1,25m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.....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dm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0,1dm =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....   mm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c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...... mm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0,1m          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......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cm  =  0,5dm</a:t>
            </a:r>
          </a:p>
          <a:p>
            <a:pPr algn="just">
              <a:lnSpc>
                <a:spcPct val="120000"/>
              </a:lnSpc>
              <a:spcAft>
                <a:spcPts val="300"/>
              </a:spcAft>
            </a:pP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8282" y="1205345"/>
            <a:ext cx="395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SỐ 1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45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占位符 1"/>
          <p:cNvSpPr txBox="1"/>
          <p:nvPr/>
        </p:nvSpPr>
        <p:spPr>
          <a:xfrm>
            <a:off x="1280520" y="262919"/>
            <a:ext cx="7253879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………ĐƠN VỊ ĐO CHIỀU DÀI………</a:t>
            </a:r>
            <a:endParaRPr lang="zh-CN" altLang="en-US" sz="28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0110" y="1549334"/>
            <a:ext cx="11431320" cy="194207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algn="just">
              <a:lnSpc>
                <a:spcPct val="120000"/>
              </a:lnSpc>
              <a:spcAft>
                <a:spcPts val="300"/>
              </a:spcAft>
            </a:pP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32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Một </a:t>
            </a:r>
            <a:r>
              <a:rPr lang="en-US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 </a:t>
            </a:r>
            <a:r>
              <a:rPr lang="vi-VN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 </a:t>
            </a:r>
            <a:r>
              <a:rPr lang="en-US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 </a:t>
            </a:r>
            <a:r>
              <a:rPr lang="vi-VN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 chiều </a:t>
            </a:r>
            <a:r>
              <a:rPr lang="en-US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dài: 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Km, m, dm, cm, mm…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2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  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1,25m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12,5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dm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0,1dm </a:t>
            </a:r>
            <a:r>
              <a: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mm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c</a:t>
            </a:r>
            <a:r>
              <a: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mm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0,1m        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32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cm  =  0,5dm</a:t>
            </a:r>
            <a:endParaRPr lang="en-US" sz="3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95786" y="816932"/>
            <a:ext cx="6030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SỐ 1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Bảng đơn vị đo độ dài, cách học đơn vị đo độ dài nhanh, đơn giản |  Lafactoria 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5" b="13615"/>
          <a:stretch/>
        </p:blipFill>
        <p:spPr bwMode="auto">
          <a:xfrm>
            <a:off x="3461366" y="3635136"/>
            <a:ext cx="5341644" cy="322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81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ết-kiệm-năng-lượng-bạn-ơi-_Nhạc-và-lời-Đoàn-Đức-Yên-Khang_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809130" y="3680012"/>
            <a:ext cx="573741" cy="573741"/>
          </a:xfrm>
        </p:spPr>
      </p:pic>
      <p:pic>
        <p:nvPicPr>
          <p:cNvPr id="3" name="Picture 2" descr="Vẻ đẹp của cầu vượt biển dài nhất thế giới ở Trung Quốc - VnExpress">
            <a:extLst>
              <a:ext uri="{FF2B5EF4-FFF2-40B4-BE49-F238E27FC236}">
                <a16:creationId xmlns:a16="http://schemas.microsoft.com/office/drawing/2014/main" xmlns="" id="{25227B83-7B7B-4F92-B454-79BEFCF0E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6" y="182881"/>
            <a:ext cx="4024474" cy="396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7">
            <a:extLst>
              <a:ext uri="{FF2B5EF4-FFF2-40B4-BE49-F238E27FC236}">
                <a16:creationId xmlns:a16="http://schemas.microsoft.com/office/drawing/2014/main" xmlns="" id="{02E995FD-E737-496D-82B8-D2049F1EF63B}"/>
              </a:ext>
            </a:extLst>
          </p:cNvPr>
          <p:cNvGrpSpPr/>
          <p:nvPr/>
        </p:nvGrpSpPr>
        <p:grpSpPr>
          <a:xfrm>
            <a:off x="8485695" y="0"/>
            <a:ext cx="3510457" cy="5045738"/>
            <a:chOff x="8485695" y="18230"/>
            <a:chExt cx="3510457" cy="5031554"/>
          </a:xfrm>
        </p:grpSpPr>
        <p:pic>
          <p:nvPicPr>
            <p:cNvPr id="1030" name="Picture 6" descr="Vạn Lý Trường Thành - The Great Wall | Yeudulich">
              <a:extLst>
                <a:ext uri="{FF2B5EF4-FFF2-40B4-BE49-F238E27FC236}">
                  <a16:creationId xmlns:a16="http://schemas.microsoft.com/office/drawing/2014/main" xmlns="" id="{D83E38B2-0C53-44F1-AB65-41E8B51679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5695" y="18230"/>
              <a:ext cx="3510457" cy="4140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448191D-4539-46AC-9A84-5FF8B9EB63A0}"/>
                </a:ext>
              </a:extLst>
            </p:cNvPr>
            <p:cNvSpPr txBox="1"/>
            <p:nvPr/>
          </p:nvSpPr>
          <p:spPr>
            <a:xfrm>
              <a:off x="8646921" y="4588119"/>
              <a:ext cx="31880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cs typeface="Times New Roman" pitchFamily="18" charset="0"/>
                </a:rPr>
                <a:t>Vạn lí trường thành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FBCFB3A-8B01-41F3-846B-76161E7D8B4B}"/>
              </a:ext>
            </a:extLst>
          </p:cNvPr>
          <p:cNvGrpSpPr/>
          <p:nvPr/>
        </p:nvGrpSpPr>
        <p:grpSpPr>
          <a:xfrm>
            <a:off x="4300334" y="1073256"/>
            <a:ext cx="4098740" cy="4746892"/>
            <a:chOff x="4301295" y="1073256"/>
            <a:chExt cx="4218304" cy="474689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xmlns="" id="{69586558-A9BC-40EA-BAA9-BABB055E6E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295" y="1073256"/>
              <a:ext cx="4218304" cy="4070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A3BF4184-67E4-4C28-B8C8-BA0E7116FA20}"/>
                </a:ext>
              </a:extLst>
            </p:cNvPr>
            <p:cNvSpPr txBox="1"/>
            <p:nvPr/>
          </p:nvSpPr>
          <p:spPr>
            <a:xfrm>
              <a:off x="5367973" y="5358483"/>
              <a:ext cx="279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cs typeface="Times New Roman" pitchFamily="18" charset="0"/>
                </a:rPr>
                <a:t>Xa lộ Liên Mỹ</a:t>
              </a:r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xmlns="" id="{64F455C7-6547-488A-9156-459986C4F14C}"/>
              </a:ext>
            </a:extLst>
          </p:cNvPr>
          <p:cNvGrpSpPr/>
          <p:nvPr/>
        </p:nvGrpSpPr>
        <p:grpSpPr>
          <a:xfrm>
            <a:off x="222406" y="81281"/>
            <a:ext cx="4521911" cy="4939192"/>
            <a:chOff x="222406" y="81281"/>
            <a:chExt cx="4521911" cy="493919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09BF026-D8E9-4F4D-A8AF-6464411CBEFA}"/>
                </a:ext>
              </a:extLst>
            </p:cNvPr>
            <p:cNvSpPr txBox="1"/>
            <p:nvPr/>
          </p:nvSpPr>
          <p:spPr>
            <a:xfrm>
              <a:off x="331974" y="4558808"/>
              <a:ext cx="44123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cs typeface="Times New Roman" pitchFamily="18" charset="0"/>
                </a:rPr>
                <a:t>Cầu vượt biển Trung Quốc </a:t>
              </a:r>
            </a:p>
          </p:txBody>
        </p:sp>
        <p:pic>
          <p:nvPicPr>
            <p:cNvPr id="12" name="Picture 11" descr="Vẻ đẹp của cầu vượt biển dài nhất thế giới ở Trung Quốc - VnExpress">
              <a:extLst>
                <a:ext uri="{FF2B5EF4-FFF2-40B4-BE49-F238E27FC236}">
                  <a16:creationId xmlns:a16="http://schemas.microsoft.com/office/drawing/2014/main" xmlns="" id="{1C996FB2-F403-47B9-8E2B-6D094E739D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406" y="81281"/>
              <a:ext cx="4024474" cy="4043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4962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通用教育课件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655</TotalTime>
  <Words>1572</Words>
  <Application>Microsoft Office PowerPoint</Application>
  <PresentationFormat>Custom</PresentationFormat>
  <Paragraphs>233</Paragraphs>
  <Slides>30</Slides>
  <Notes>18</Notes>
  <HiddenSlides>0</HiddenSlides>
  <MMClips>2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卡通通用教育课件PPT模板</dc:title>
  <dc:creator>Http://Dian1.taobao.com</dc:creator>
  <dc:description>Http://Dian1.taobao.com</dc:description>
  <cp:lastModifiedBy>ADMIN</cp:lastModifiedBy>
  <cp:revision>66</cp:revision>
  <dcterms:created xsi:type="dcterms:W3CDTF">2016-03-16T07:12:00Z</dcterms:created>
  <dcterms:modified xsi:type="dcterms:W3CDTF">2021-09-01T13:55:32Z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